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1" r:id="rId3"/>
    <p:sldId id="289" r:id="rId4"/>
    <p:sldId id="298" r:id="rId5"/>
    <p:sldId id="299" r:id="rId6"/>
    <p:sldId id="304" r:id="rId7"/>
    <p:sldId id="305" r:id="rId8"/>
    <p:sldId id="303" r:id="rId9"/>
    <p:sldId id="306" r:id="rId10"/>
    <p:sldId id="307" r:id="rId11"/>
    <p:sldId id="301" r:id="rId12"/>
    <p:sldId id="308" r:id="rId13"/>
    <p:sldId id="309" r:id="rId14"/>
    <p:sldId id="30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FE9"/>
    <a:srgbClr val="FFFFFF"/>
    <a:srgbClr val="FBFBFB"/>
    <a:srgbClr val="EABFB5"/>
    <a:srgbClr val="EDA6A7"/>
    <a:srgbClr val="766379"/>
    <a:srgbClr val="F8F8F8"/>
    <a:srgbClr val="DECECF"/>
    <a:srgbClr val="F6E0DB"/>
    <a:srgbClr val="BDC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6314" autoAdjust="0"/>
  </p:normalViewPr>
  <p:slideViewPr>
    <p:cSldViewPr snapToGrid="0">
      <p:cViewPr varScale="1">
        <p:scale>
          <a:sx n="68" d="100"/>
          <a:sy n="68" d="100"/>
        </p:scale>
        <p:origin x="8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C1CEB-1F46-4E69-991C-97FA8A62AD3A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E72EA-6EA2-4750-B236-57B18D578DD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E72EA-6EA2-4750-B236-57B18D578DD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96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5452000" y="4726223"/>
            <a:ext cx="6740001" cy="2131778"/>
          </a:xfrm>
          <a:custGeom>
            <a:avLst/>
            <a:gdLst>
              <a:gd name="connsiteX0" fmla="*/ 6740001 w 6740001"/>
              <a:gd name="connsiteY0" fmla="*/ 0 h 2131778"/>
              <a:gd name="connsiteX1" fmla="*/ 6740001 w 6740001"/>
              <a:gd name="connsiteY1" fmla="*/ 2131778 h 2131778"/>
              <a:gd name="connsiteX2" fmla="*/ 0 w 6740001"/>
              <a:gd name="connsiteY2" fmla="*/ 2131778 h 2131778"/>
              <a:gd name="connsiteX3" fmla="*/ 125345 w 6740001"/>
              <a:gd name="connsiteY3" fmla="*/ 1958167 h 2131778"/>
              <a:gd name="connsiteX4" fmla="*/ 1067036 w 6740001"/>
              <a:gd name="connsiteY4" fmla="*/ 1091832 h 2131778"/>
              <a:gd name="connsiteX5" fmla="*/ 4429965 w 6740001"/>
              <a:gd name="connsiteY5" fmla="*/ 1300984 h 2131778"/>
              <a:gd name="connsiteX6" fmla="*/ 6482360 w 6740001"/>
              <a:gd name="connsiteY6" fmla="*/ 206650 h 21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0001" h="2131778">
                <a:moveTo>
                  <a:pt x="6740001" y="0"/>
                </a:moveTo>
                <a:lnTo>
                  <a:pt x="6740001" y="2131778"/>
                </a:lnTo>
                <a:lnTo>
                  <a:pt x="0" y="2131778"/>
                </a:lnTo>
                <a:lnTo>
                  <a:pt x="125345" y="1958167"/>
                </a:lnTo>
                <a:cubicBezTo>
                  <a:pt x="380694" y="1588719"/>
                  <a:pt x="623644" y="1218313"/>
                  <a:pt x="1067036" y="1091832"/>
                </a:cubicBezTo>
                <a:cubicBezTo>
                  <a:pt x="1953819" y="838871"/>
                  <a:pt x="3422235" y="1532874"/>
                  <a:pt x="4429965" y="1300984"/>
                </a:cubicBezTo>
                <a:cubicBezTo>
                  <a:pt x="5185762" y="1127067"/>
                  <a:pt x="5846004" y="698668"/>
                  <a:pt x="6482360" y="206650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0" y="-1"/>
            <a:ext cx="2457785" cy="1595121"/>
            <a:chOff x="0" y="-1"/>
            <a:chExt cx="6309360" cy="4094823"/>
          </a:xfrm>
        </p:grpSpPr>
        <p:sp>
          <p:nvSpPr>
            <p:cNvPr id="9" name="任意多边形 8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任意多边形 10"/>
          <p:cNvSpPr/>
          <p:nvPr userDrawn="1"/>
        </p:nvSpPr>
        <p:spPr>
          <a:xfrm>
            <a:off x="0" y="5716412"/>
            <a:ext cx="12192000" cy="1141589"/>
          </a:xfrm>
          <a:custGeom>
            <a:avLst/>
            <a:gdLst>
              <a:gd name="connsiteX0" fmla="*/ 12039127 w 12192000"/>
              <a:gd name="connsiteY0" fmla="*/ 0 h 1141589"/>
              <a:gd name="connsiteX1" fmla="*/ 12192000 w 12192000"/>
              <a:gd name="connsiteY1" fmla="*/ 904 h 1141589"/>
              <a:gd name="connsiteX2" fmla="*/ 12192000 w 12192000"/>
              <a:gd name="connsiteY2" fmla="*/ 1141589 h 1141589"/>
              <a:gd name="connsiteX3" fmla="*/ 0 w 12192000"/>
              <a:gd name="connsiteY3" fmla="*/ 1141589 h 1141589"/>
              <a:gd name="connsiteX4" fmla="*/ 0 w 12192000"/>
              <a:gd name="connsiteY4" fmla="*/ 190762 h 1141589"/>
              <a:gd name="connsiteX5" fmla="*/ 49037 w 12192000"/>
              <a:gd name="connsiteY5" fmla="*/ 209825 h 1141589"/>
              <a:gd name="connsiteX6" fmla="*/ 2395873 w 12192000"/>
              <a:gd name="connsiteY6" fmla="*/ 807402 h 1141589"/>
              <a:gd name="connsiteX7" fmla="*/ 5634482 w 12192000"/>
              <a:gd name="connsiteY7" fmla="*/ 167214 h 1141589"/>
              <a:gd name="connsiteX8" fmla="*/ 8705882 w 12192000"/>
              <a:gd name="connsiteY8" fmla="*/ 1054174 h 1141589"/>
              <a:gd name="connsiteX9" fmla="*/ 10813135 w 12192000"/>
              <a:gd name="connsiteY9" fmla="*/ 119728 h 1141589"/>
              <a:gd name="connsiteX10" fmla="*/ 12039127 w 12192000"/>
              <a:gd name="connsiteY10" fmla="*/ 0 h 11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1141589">
                <a:moveTo>
                  <a:pt x="12039127" y="0"/>
                </a:moveTo>
                <a:lnTo>
                  <a:pt x="12192000" y="904"/>
                </a:lnTo>
                <a:lnTo>
                  <a:pt x="12192000" y="1141589"/>
                </a:lnTo>
                <a:lnTo>
                  <a:pt x="0" y="1141589"/>
                </a:lnTo>
                <a:lnTo>
                  <a:pt x="0" y="190762"/>
                </a:lnTo>
                <a:lnTo>
                  <a:pt x="49037" y="209825"/>
                </a:lnTo>
                <a:cubicBezTo>
                  <a:pt x="854424" y="515198"/>
                  <a:pt x="1645689" y="755681"/>
                  <a:pt x="2395873" y="807402"/>
                </a:cubicBezTo>
                <a:cubicBezTo>
                  <a:pt x="3539007" y="886213"/>
                  <a:pt x="4582813" y="126085"/>
                  <a:pt x="5634482" y="167214"/>
                </a:cubicBezTo>
                <a:cubicBezTo>
                  <a:pt x="6686150" y="208343"/>
                  <a:pt x="7842773" y="1062088"/>
                  <a:pt x="8705882" y="1054174"/>
                </a:cubicBezTo>
                <a:cubicBezTo>
                  <a:pt x="9568992" y="1046261"/>
                  <a:pt x="10083993" y="295135"/>
                  <a:pt x="10813135" y="119728"/>
                </a:cubicBezTo>
                <a:cubicBezTo>
                  <a:pt x="11223277" y="21061"/>
                  <a:pt x="11619169" y="1341"/>
                  <a:pt x="12039127" y="0"/>
                </a:cubicBez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BC69CC3-A60F-428B-832D-370B7117E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A9C7321-1E6A-40C2-83EE-1EAC28B5F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72D8C0-76F9-40D4-887B-ED0842A6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7FE5E8-F44E-4E97-A1D2-4FE3708D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E87639-896E-4912-B62E-11644FA7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2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EFDCA9-8275-45F4-AFE8-BFA8761F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633D32-41B7-463C-BB7B-A8877167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16D8FE-1563-415A-B08C-34C4571D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A9EE94-D21B-4DED-B579-23E677AA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E4E18C-2712-49B3-A23B-7859E749A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37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4BFDD0-9271-4CFA-9929-5552BAEF53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DD8F090-0AA8-4DE3-B49E-396C5D5A0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F264F8-E6DC-4E1D-84CC-279AE6CA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C0BC86-47EE-4835-8222-8F4CB246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E86F0D-28DB-4ED8-B9CA-8D8B5261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583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2023/3/14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79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2023/3/14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0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75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5452000" y="4726223"/>
            <a:ext cx="6740001" cy="2131778"/>
          </a:xfrm>
          <a:custGeom>
            <a:avLst/>
            <a:gdLst>
              <a:gd name="connsiteX0" fmla="*/ 6740001 w 6740001"/>
              <a:gd name="connsiteY0" fmla="*/ 0 h 2131778"/>
              <a:gd name="connsiteX1" fmla="*/ 6740001 w 6740001"/>
              <a:gd name="connsiteY1" fmla="*/ 2131778 h 2131778"/>
              <a:gd name="connsiteX2" fmla="*/ 0 w 6740001"/>
              <a:gd name="connsiteY2" fmla="*/ 2131778 h 2131778"/>
              <a:gd name="connsiteX3" fmla="*/ 125345 w 6740001"/>
              <a:gd name="connsiteY3" fmla="*/ 1958167 h 2131778"/>
              <a:gd name="connsiteX4" fmla="*/ 1067036 w 6740001"/>
              <a:gd name="connsiteY4" fmla="*/ 1091832 h 2131778"/>
              <a:gd name="connsiteX5" fmla="*/ 4429965 w 6740001"/>
              <a:gd name="connsiteY5" fmla="*/ 1300984 h 2131778"/>
              <a:gd name="connsiteX6" fmla="*/ 6482360 w 6740001"/>
              <a:gd name="connsiteY6" fmla="*/ 206650 h 213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0001" h="2131778">
                <a:moveTo>
                  <a:pt x="6740001" y="0"/>
                </a:moveTo>
                <a:lnTo>
                  <a:pt x="6740001" y="2131778"/>
                </a:lnTo>
                <a:lnTo>
                  <a:pt x="0" y="2131778"/>
                </a:lnTo>
                <a:lnTo>
                  <a:pt x="125345" y="1958167"/>
                </a:lnTo>
                <a:cubicBezTo>
                  <a:pt x="380694" y="1588719"/>
                  <a:pt x="623644" y="1218313"/>
                  <a:pt x="1067036" y="1091832"/>
                </a:cubicBezTo>
                <a:cubicBezTo>
                  <a:pt x="1953819" y="838871"/>
                  <a:pt x="3422235" y="1532874"/>
                  <a:pt x="4429965" y="1300984"/>
                </a:cubicBezTo>
                <a:cubicBezTo>
                  <a:pt x="5185762" y="1127067"/>
                  <a:pt x="5846004" y="698668"/>
                  <a:pt x="6482360" y="206650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0" y="-1"/>
            <a:ext cx="2457785" cy="1595121"/>
            <a:chOff x="0" y="-1"/>
            <a:chExt cx="6309360" cy="4094823"/>
          </a:xfrm>
        </p:grpSpPr>
        <p:sp>
          <p:nvSpPr>
            <p:cNvPr id="9" name="任意多边形 8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任意多边形 10"/>
          <p:cNvSpPr/>
          <p:nvPr userDrawn="1"/>
        </p:nvSpPr>
        <p:spPr>
          <a:xfrm>
            <a:off x="0" y="5716412"/>
            <a:ext cx="12192000" cy="1141589"/>
          </a:xfrm>
          <a:custGeom>
            <a:avLst/>
            <a:gdLst>
              <a:gd name="connsiteX0" fmla="*/ 12039127 w 12192000"/>
              <a:gd name="connsiteY0" fmla="*/ 0 h 1141589"/>
              <a:gd name="connsiteX1" fmla="*/ 12192000 w 12192000"/>
              <a:gd name="connsiteY1" fmla="*/ 904 h 1141589"/>
              <a:gd name="connsiteX2" fmla="*/ 12192000 w 12192000"/>
              <a:gd name="connsiteY2" fmla="*/ 1141589 h 1141589"/>
              <a:gd name="connsiteX3" fmla="*/ 0 w 12192000"/>
              <a:gd name="connsiteY3" fmla="*/ 1141589 h 1141589"/>
              <a:gd name="connsiteX4" fmla="*/ 0 w 12192000"/>
              <a:gd name="connsiteY4" fmla="*/ 190762 h 1141589"/>
              <a:gd name="connsiteX5" fmla="*/ 49037 w 12192000"/>
              <a:gd name="connsiteY5" fmla="*/ 209825 h 1141589"/>
              <a:gd name="connsiteX6" fmla="*/ 2395873 w 12192000"/>
              <a:gd name="connsiteY6" fmla="*/ 807402 h 1141589"/>
              <a:gd name="connsiteX7" fmla="*/ 5634482 w 12192000"/>
              <a:gd name="connsiteY7" fmla="*/ 167214 h 1141589"/>
              <a:gd name="connsiteX8" fmla="*/ 8705882 w 12192000"/>
              <a:gd name="connsiteY8" fmla="*/ 1054174 h 1141589"/>
              <a:gd name="connsiteX9" fmla="*/ 10813135 w 12192000"/>
              <a:gd name="connsiteY9" fmla="*/ 119728 h 1141589"/>
              <a:gd name="connsiteX10" fmla="*/ 12039127 w 12192000"/>
              <a:gd name="connsiteY10" fmla="*/ 0 h 114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1141589">
                <a:moveTo>
                  <a:pt x="12039127" y="0"/>
                </a:moveTo>
                <a:lnTo>
                  <a:pt x="12192000" y="904"/>
                </a:lnTo>
                <a:lnTo>
                  <a:pt x="12192000" y="1141589"/>
                </a:lnTo>
                <a:lnTo>
                  <a:pt x="0" y="1141589"/>
                </a:lnTo>
                <a:lnTo>
                  <a:pt x="0" y="190762"/>
                </a:lnTo>
                <a:lnTo>
                  <a:pt x="49037" y="209825"/>
                </a:lnTo>
                <a:cubicBezTo>
                  <a:pt x="854424" y="515198"/>
                  <a:pt x="1645689" y="755681"/>
                  <a:pt x="2395873" y="807402"/>
                </a:cubicBezTo>
                <a:cubicBezTo>
                  <a:pt x="3539007" y="886213"/>
                  <a:pt x="4582813" y="126085"/>
                  <a:pt x="5634482" y="167214"/>
                </a:cubicBezTo>
                <a:cubicBezTo>
                  <a:pt x="6686150" y="208343"/>
                  <a:pt x="7842773" y="1062088"/>
                  <a:pt x="8705882" y="1054174"/>
                </a:cubicBezTo>
                <a:cubicBezTo>
                  <a:pt x="9568992" y="1046261"/>
                  <a:pt x="10083993" y="295135"/>
                  <a:pt x="10813135" y="119728"/>
                </a:cubicBezTo>
                <a:cubicBezTo>
                  <a:pt x="11223277" y="21061"/>
                  <a:pt x="11619169" y="1341"/>
                  <a:pt x="12039127" y="0"/>
                </a:cubicBez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076E4F4-758F-47BA-9920-1F45FBE2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EEDC90-78F8-4F59-B7F2-08A6276F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645ECA-7B68-4A6F-9B36-DA1355C6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7D651F-19A5-49B3-A67D-D40036A8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E3510C-E910-4A6E-86C7-B655ED5B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0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CA19F3-97C8-4960-A111-BE87A904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51342A-2D16-4D91-A450-8E861904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6F9986-CC42-405C-9D82-4DB8C4A8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7066B7-F75D-48CE-988B-512FBDA9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B79C01-9288-476A-A586-1E7DD9532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20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5FA757-2442-4F72-B547-917C4D14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264942-5F7A-4503-AAC7-0A7F5055F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C96775F-8657-409C-84AE-80229750B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3B0510-3D4A-4CE7-81A4-1595718E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59B1026-1846-41B6-87AA-0B6E8A95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DBBC31-2643-41A4-9FB8-07A450D7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23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A415C5-1D47-4F1E-9653-DCF4F6CC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338F01-2FF1-438A-8DF4-7A9B35CC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FAD4A2-4210-4E94-9CF1-6AE4519AF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BEF29B-CD3F-4758-9975-AB6D649B9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39C2BCA-078F-46C2-A7B0-A5648EE3B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CEB9014-457D-4DFF-8466-56598A8F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4362536-B167-4FC1-A811-73675308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7801B2-FFED-4B46-BC6D-122684B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19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07C1B9-94EE-4457-A3CE-1AEE82D2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6BC5278-0933-4EB3-B680-AB76D69F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2FA2E9E-E134-4EC9-9C54-46454418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40C8A95-5073-48B2-BE3F-92F4B673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856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755FFD7-6203-456E-93EC-887E4EF3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A358D1-F308-45C5-AB57-622EFCD5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47D377-F18A-4C26-B66F-ED58537B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1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F1788-5C99-48C5-A6A7-63423EDD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6CEBF-0DAC-49B8-8965-B664076C6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C6DDC2-B27C-4666-9D89-A84041F4A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29E0B9-4588-4136-82E9-F585C243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FFCD5E-BE21-4D22-B1E0-BE3EFC33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FDE143-3B6E-4179-ABA2-E2F6A3A8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75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D206A-4E7F-40AA-A58C-0110DDCE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D09891-3C3E-4AEA-B69A-A7F5B7A5A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E406D8-1E71-4C72-BA9E-2673BF759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0F7E12-5E0B-4950-8914-3B10C20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4D5222-DCD3-4959-90C3-F1310AC0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6B45E5-C935-44A9-B078-10726262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258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BCA8194-A7BB-4582-AFCA-D08046507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ADF168-6C96-4563-AA3A-2316A4F4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11345D-D4EC-4B98-A8EB-3BCA86651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53B7-DCDF-46CF-A2A9-F543C0D12AF0}" type="datetimeFigureOut">
              <a:rPr lang="zh-CN" altLang="en-US" smtClean="0"/>
              <a:t>2023/3/14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C0C3DE-CE59-4B05-92DC-85A0D2954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A34524-ACCF-44EF-A35E-87B20C1DB9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E01D-0891-4AB3-AB79-1D2C944E54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483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5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.nchu.edu.tw/osa/sys/modules/hesp_sys/" TargetMode="External"/><Relationship Id="rId2" Type="http://schemas.openxmlformats.org/officeDocument/2006/relationships/hyperlink" Target="https://www.osa.nchu.edu.tw/osa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.nchu.edu.tw/osa/act/service-learn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C64F7A-FE7E-452E-9580-BFC759A4E058}"/>
              </a:ext>
            </a:extLst>
          </p:cNvPr>
          <p:cNvSpPr/>
          <p:nvPr/>
        </p:nvSpPr>
        <p:spPr>
          <a:xfrm>
            <a:off x="1560335" y="2169376"/>
            <a:ext cx="9071327" cy="101527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ts val="8000"/>
              </a:lnSpc>
            </a:pPr>
            <a:r>
              <a:rPr lang="zh-TW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rPr>
              <a:t>高教深耕提升高教公共性</a:t>
            </a:r>
            <a:endParaRPr lang="en-US" altLang="zh-TW" sz="60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YaHei" charset="-122"/>
            </a:endParaRPr>
          </a:p>
        </p:txBody>
      </p: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C0F193C7-6BE3-4EF0-BCF8-FF61B600D6C3}"/>
              </a:ext>
            </a:extLst>
          </p:cNvPr>
          <p:cNvGrpSpPr/>
          <p:nvPr/>
        </p:nvGrpSpPr>
        <p:grpSpPr>
          <a:xfrm>
            <a:off x="5613994" y="360852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9122D57B-3C13-470F-B885-F38590E04354}"/>
              </a:ext>
            </a:extLst>
          </p:cNvPr>
          <p:cNvGrpSpPr/>
          <p:nvPr/>
        </p:nvGrpSpPr>
        <p:grpSpPr>
          <a:xfrm>
            <a:off x="4718042" y="5459143"/>
            <a:ext cx="2755916" cy="646331"/>
            <a:chOff x="4711016" y="4003305"/>
            <a:chExt cx="2755916" cy="646331"/>
          </a:xfrm>
        </p:grpSpPr>
        <p:sp>
          <p:nvSpPr>
            <p:cNvPr id="63" name="圆角矩形 62"/>
            <p:cNvSpPr/>
            <p:nvPr/>
          </p:nvSpPr>
          <p:spPr>
            <a:xfrm>
              <a:off x="4711016" y="4003305"/>
              <a:ext cx="2755916" cy="646331"/>
            </a:xfrm>
            <a:prstGeom prst="roundRect">
              <a:avLst>
                <a:gd name="adj" fmla="val 50000"/>
              </a:avLst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4915758" y="4049471"/>
              <a:ext cx="236048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2023/</a:t>
              </a:r>
              <a:r>
                <a:rPr lang="en-US" altLang="zh-TW" sz="3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03</a:t>
              </a:r>
              <a:r>
                <a:rPr lang="en-US" altLang="zh-CN" sz="3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en-US" altLang="zh-TW" sz="30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21</a:t>
              </a:r>
              <a:endParaRPr lang="zh-CN" altLang="en-US" sz="3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B11029F-FDF8-49B1-916C-DCD5882130F7}"/>
              </a:ext>
            </a:extLst>
          </p:cNvPr>
          <p:cNvSpPr/>
          <p:nvPr/>
        </p:nvSpPr>
        <p:spPr>
          <a:xfrm>
            <a:off x="1560336" y="3978623"/>
            <a:ext cx="9071327" cy="101527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ts val="8000"/>
              </a:lnSpc>
            </a:pPr>
            <a:r>
              <a:rPr lang="zh-TW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YaHei" charset="-122"/>
              </a:rPr>
              <a:t>就學協助機制說明會</a:t>
            </a:r>
            <a:endParaRPr lang="zh-CN" alt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307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3652" y="1303319"/>
            <a:ext cx="1262312" cy="1227458"/>
            <a:chOff x="5681342" y="1795561"/>
            <a:chExt cx="443475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81342" y="1847121"/>
              <a:ext cx="429809" cy="356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Lucida Handwriting" panose="03010101010101010101" pitchFamily="66" charset="0"/>
                  <a:ea typeface="851tegakizatsu" panose="02000600000000000000" pitchFamily="2" charset="-128"/>
                  <a:cs typeface="851tegakizatsu" panose="02000600000000000000" pitchFamily="2" charset="-128"/>
                </a:rPr>
                <a:t>04</a:t>
              </a:r>
              <a:endParaRPr lang="zh-CN" altLang="en-US" sz="6000" dirty="0">
                <a:latin typeface="Lucida Handwriting" panose="03010101010101010101" pitchFamily="66" charset="0"/>
                <a:ea typeface="851tegakizatsu" panose="02000600000000000000" pitchFamily="2" charset="-128"/>
                <a:cs typeface="851tegakizatsu" panose="02000600000000000000" pitchFamily="2" charset="-128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771739" y="3133116"/>
            <a:ext cx="86485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獎勵金申請系統操作說明</a:t>
            </a:r>
            <a:endParaRPr lang="zh-CN" altLang="en-US" sz="6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3608" y="1995848"/>
            <a:ext cx="657780" cy="594951"/>
          </a:xfrm>
          <a:custGeom>
            <a:avLst/>
            <a:gdLst>
              <a:gd name="connsiteX0" fmla="*/ 0 w 572159"/>
              <a:gd name="connsiteY0" fmla="*/ 269894 h 539787"/>
              <a:gd name="connsiteX1" fmla="*/ 286080 w 572159"/>
              <a:gd name="connsiteY1" fmla="*/ 0 h 539787"/>
              <a:gd name="connsiteX2" fmla="*/ 572160 w 572159"/>
              <a:gd name="connsiteY2" fmla="*/ 269894 h 539787"/>
              <a:gd name="connsiteX3" fmla="*/ 286080 w 572159"/>
              <a:gd name="connsiteY3" fmla="*/ 539788 h 539787"/>
              <a:gd name="connsiteX4" fmla="*/ 0 w 572159"/>
              <a:gd name="connsiteY4" fmla="*/ 269894 h 539787"/>
              <a:gd name="connsiteX0" fmla="*/ 10861 w 583021"/>
              <a:gd name="connsiteY0" fmla="*/ 308277 h 578171"/>
              <a:gd name="connsiteX1" fmla="*/ 82640 w 583021"/>
              <a:gd name="connsiteY1" fmla="*/ 30501 h 578171"/>
              <a:gd name="connsiteX2" fmla="*/ 296941 w 583021"/>
              <a:gd name="connsiteY2" fmla="*/ 38383 h 578171"/>
              <a:gd name="connsiteX3" fmla="*/ 583021 w 583021"/>
              <a:gd name="connsiteY3" fmla="*/ 308277 h 578171"/>
              <a:gd name="connsiteX4" fmla="*/ 296941 w 583021"/>
              <a:gd name="connsiteY4" fmla="*/ 578171 h 578171"/>
              <a:gd name="connsiteX5" fmla="*/ 10861 w 583021"/>
              <a:gd name="connsiteY5" fmla="*/ 308277 h 578171"/>
              <a:gd name="connsiteX0" fmla="*/ 72200 w 644360"/>
              <a:gd name="connsiteY0" fmla="*/ 308277 h 588437"/>
              <a:gd name="connsiteX1" fmla="*/ 143979 w 644360"/>
              <a:gd name="connsiteY1" fmla="*/ 30501 h 588437"/>
              <a:gd name="connsiteX2" fmla="*/ 358280 w 644360"/>
              <a:gd name="connsiteY2" fmla="*/ 38383 h 588437"/>
              <a:gd name="connsiteX3" fmla="*/ 644360 w 644360"/>
              <a:gd name="connsiteY3" fmla="*/ 308277 h 588437"/>
              <a:gd name="connsiteX4" fmla="*/ 358280 w 644360"/>
              <a:gd name="connsiteY4" fmla="*/ 578171 h 588437"/>
              <a:gd name="connsiteX5" fmla="*/ 14439 w 644360"/>
              <a:gd name="connsiteY5" fmla="*/ 510561 h 588437"/>
              <a:gd name="connsiteX6" fmla="*/ 72200 w 644360"/>
              <a:gd name="connsiteY6" fmla="*/ 308277 h 588437"/>
              <a:gd name="connsiteX0" fmla="*/ 82383 w 643113"/>
              <a:gd name="connsiteY0" fmla="*/ 254937 h 588437"/>
              <a:gd name="connsiteX1" fmla="*/ 142732 w 643113"/>
              <a:gd name="connsiteY1" fmla="*/ 30501 h 588437"/>
              <a:gd name="connsiteX2" fmla="*/ 357033 w 643113"/>
              <a:gd name="connsiteY2" fmla="*/ 38383 h 588437"/>
              <a:gd name="connsiteX3" fmla="*/ 643113 w 643113"/>
              <a:gd name="connsiteY3" fmla="*/ 308277 h 588437"/>
              <a:gd name="connsiteX4" fmla="*/ 357033 w 643113"/>
              <a:gd name="connsiteY4" fmla="*/ 578171 h 588437"/>
              <a:gd name="connsiteX5" fmla="*/ 13192 w 643113"/>
              <a:gd name="connsiteY5" fmla="*/ 510561 h 588437"/>
              <a:gd name="connsiteX6" fmla="*/ 82383 w 643113"/>
              <a:gd name="connsiteY6" fmla="*/ 254937 h 588437"/>
              <a:gd name="connsiteX0" fmla="*/ 97050 w 657780"/>
              <a:gd name="connsiteY0" fmla="*/ 254937 h 588437"/>
              <a:gd name="connsiteX1" fmla="*/ 157399 w 657780"/>
              <a:gd name="connsiteY1" fmla="*/ 30501 h 588437"/>
              <a:gd name="connsiteX2" fmla="*/ 371700 w 657780"/>
              <a:gd name="connsiteY2" fmla="*/ 38383 h 588437"/>
              <a:gd name="connsiteX3" fmla="*/ 657780 w 657780"/>
              <a:gd name="connsiteY3" fmla="*/ 308277 h 588437"/>
              <a:gd name="connsiteX4" fmla="*/ 371700 w 657780"/>
              <a:gd name="connsiteY4" fmla="*/ 578171 h 588437"/>
              <a:gd name="connsiteX5" fmla="*/ 27859 w 657780"/>
              <a:gd name="connsiteY5" fmla="*/ 510561 h 588437"/>
              <a:gd name="connsiteX6" fmla="*/ 97050 w 657780"/>
              <a:gd name="connsiteY6" fmla="*/ 254937 h 588437"/>
              <a:gd name="connsiteX0" fmla="*/ 97050 w 657780"/>
              <a:gd name="connsiteY0" fmla="*/ 254937 h 594951"/>
              <a:gd name="connsiteX1" fmla="*/ 157399 w 657780"/>
              <a:gd name="connsiteY1" fmla="*/ 30501 h 594951"/>
              <a:gd name="connsiteX2" fmla="*/ 371700 w 657780"/>
              <a:gd name="connsiteY2" fmla="*/ 38383 h 594951"/>
              <a:gd name="connsiteX3" fmla="*/ 657780 w 657780"/>
              <a:gd name="connsiteY3" fmla="*/ 308277 h 594951"/>
              <a:gd name="connsiteX4" fmla="*/ 371700 w 657780"/>
              <a:gd name="connsiteY4" fmla="*/ 578171 h 594951"/>
              <a:gd name="connsiteX5" fmla="*/ 27859 w 657780"/>
              <a:gd name="connsiteY5" fmla="*/ 510561 h 594951"/>
              <a:gd name="connsiteX6" fmla="*/ 97050 w 657780"/>
              <a:gd name="connsiteY6" fmla="*/ 254937 h 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80" h="594951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9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BFBFB"/>
                </a:solidFill>
              </a:rPr>
              <a:t>51PPT</a:t>
            </a:r>
            <a:r>
              <a:rPr lang="zh-CN" altLang="en-US" dirty="0">
                <a:solidFill>
                  <a:srgbClr val="FBFBFB"/>
                </a:solidFill>
              </a:rPr>
              <a:t>模板网  </a:t>
            </a:r>
            <a:r>
              <a:rPr lang="en-US" altLang="zh-CN" dirty="0">
                <a:solidFill>
                  <a:srgbClr val="FBFBFB"/>
                </a:solidFill>
              </a:rPr>
              <a:t>www.51pptmo ban.com</a:t>
            </a:r>
            <a:endParaRPr lang="zh-CN" altLang="en-US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5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1516377" y="253862"/>
            <a:ext cx="713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獎勵金申請系統操作說明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F31D36E-2D0C-4F11-B5B9-582EFFE99887}"/>
              </a:ext>
            </a:extLst>
          </p:cNvPr>
          <p:cNvSpPr txBox="1"/>
          <p:nvPr/>
        </p:nvSpPr>
        <p:spPr>
          <a:xfrm>
            <a:off x="1516377" y="1336431"/>
            <a:ext cx="86264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中興大學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行政單位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學生事務處</a:t>
            </a:r>
            <a:endParaRPr lang="en-US" altLang="zh-TW" dirty="0"/>
          </a:p>
          <a:p>
            <a:r>
              <a:rPr lang="zh-TW" altLang="en-US" dirty="0">
                <a:hlinkClick r:id="rId2"/>
              </a:rPr>
              <a:t> </a:t>
            </a:r>
            <a:r>
              <a:rPr lang="en-US" altLang="zh-TW" dirty="0">
                <a:hlinkClick r:id="rId2"/>
              </a:rPr>
              <a:t>https://www.osa.nchu.edu.tw/osa/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高等教育深耕計畫 完善就學協助機制專區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https://www.o</a:t>
            </a:r>
            <a:r>
              <a:rPr lang="en-US" altLang="zh-TW" dirty="0">
                <a:hlinkClick r:id="rId3"/>
              </a:rPr>
              <a:t>s</a:t>
            </a:r>
            <a:r>
              <a:rPr lang="en-US" altLang="zh-TW" dirty="0">
                <a:hlinkClick r:id="rId3"/>
              </a:rPr>
              <a:t>a.nchu.edu.tw/osa/sys/modules/hesp_sys/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記得先去註冊帳號喔</a:t>
            </a:r>
            <a:r>
              <a:rPr lang="en-US" altLang="zh-TW" dirty="0"/>
              <a:t>!!</a:t>
            </a:r>
          </a:p>
          <a:p>
            <a:endParaRPr lang="en-US" altLang="zh-TW" dirty="0"/>
          </a:p>
          <a:p>
            <a:r>
              <a:rPr lang="zh-TW" altLang="en-US" dirty="0"/>
              <a:t>不熟悉申請流程的可以去系統公告找最前面的公告有教學說明</a:t>
            </a:r>
          </a:p>
        </p:txBody>
      </p:sp>
    </p:spTree>
    <p:extLst>
      <p:ext uri="{BB962C8B-B14F-4D97-AF65-F5344CB8AC3E}">
        <p14:creationId xmlns:p14="http://schemas.microsoft.com/office/powerpoint/2010/main" val="31139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1516377" y="253862"/>
            <a:ext cx="713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獎勵金申請系統操作說明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8C4452B6-58C2-4DC8-9E21-AAD07668D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68" y="1048995"/>
            <a:ext cx="10050278" cy="488700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B46C02E-1A65-41BF-BAE1-E416AA96CF61}"/>
              </a:ext>
            </a:extLst>
          </p:cNvPr>
          <p:cNvSpPr txBox="1"/>
          <p:nvPr/>
        </p:nvSpPr>
        <p:spPr>
          <a:xfrm>
            <a:off x="8328074" y="3891268"/>
            <a:ext cx="2447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要出現這樣才算正確喔</a:t>
            </a:r>
            <a:r>
              <a:rPr lang="en-US" altLang="zh-TW" dirty="0">
                <a:solidFill>
                  <a:srgbClr val="FF0000"/>
                </a:solidFill>
              </a:rPr>
              <a:t>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3652" y="1303319"/>
            <a:ext cx="1262312" cy="1227458"/>
            <a:chOff x="5681342" y="1795561"/>
            <a:chExt cx="443475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81342" y="1847121"/>
              <a:ext cx="429809" cy="356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Lucida Handwriting" panose="03010101010101010101" pitchFamily="66" charset="0"/>
                  <a:ea typeface="851tegakizatsu" panose="02000600000000000000" pitchFamily="2" charset="-128"/>
                  <a:cs typeface="851tegakizatsu" panose="02000600000000000000" pitchFamily="2" charset="-128"/>
                </a:rPr>
                <a:t>05</a:t>
              </a:r>
              <a:endParaRPr lang="zh-CN" altLang="en-US" sz="6000" dirty="0">
                <a:latin typeface="Lucida Handwriting" panose="03010101010101010101" pitchFamily="66" charset="0"/>
                <a:ea typeface="851tegakizatsu" panose="02000600000000000000" pitchFamily="2" charset="-128"/>
                <a:cs typeface="851tegakizatsu" panose="02000600000000000000" pitchFamily="2" charset="-128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725069" y="3158271"/>
            <a:ext cx="243047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endParaRPr lang="zh-CN" altLang="en-US" sz="6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3608" y="1995848"/>
            <a:ext cx="657780" cy="594951"/>
          </a:xfrm>
          <a:custGeom>
            <a:avLst/>
            <a:gdLst>
              <a:gd name="connsiteX0" fmla="*/ 0 w 572159"/>
              <a:gd name="connsiteY0" fmla="*/ 269894 h 539787"/>
              <a:gd name="connsiteX1" fmla="*/ 286080 w 572159"/>
              <a:gd name="connsiteY1" fmla="*/ 0 h 539787"/>
              <a:gd name="connsiteX2" fmla="*/ 572160 w 572159"/>
              <a:gd name="connsiteY2" fmla="*/ 269894 h 539787"/>
              <a:gd name="connsiteX3" fmla="*/ 286080 w 572159"/>
              <a:gd name="connsiteY3" fmla="*/ 539788 h 539787"/>
              <a:gd name="connsiteX4" fmla="*/ 0 w 572159"/>
              <a:gd name="connsiteY4" fmla="*/ 269894 h 539787"/>
              <a:gd name="connsiteX0" fmla="*/ 10861 w 583021"/>
              <a:gd name="connsiteY0" fmla="*/ 308277 h 578171"/>
              <a:gd name="connsiteX1" fmla="*/ 82640 w 583021"/>
              <a:gd name="connsiteY1" fmla="*/ 30501 h 578171"/>
              <a:gd name="connsiteX2" fmla="*/ 296941 w 583021"/>
              <a:gd name="connsiteY2" fmla="*/ 38383 h 578171"/>
              <a:gd name="connsiteX3" fmla="*/ 583021 w 583021"/>
              <a:gd name="connsiteY3" fmla="*/ 308277 h 578171"/>
              <a:gd name="connsiteX4" fmla="*/ 296941 w 583021"/>
              <a:gd name="connsiteY4" fmla="*/ 578171 h 578171"/>
              <a:gd name="connsiteX5" fmla="*/ 10861 w 583021"/>
              <a:gd name="connsiteY5" fmla="*/ 308277 h 578171"/>
              <a:gd name="connsiteX0" fmla="*/ 72200 w 644360"/>
              <a:gd name="connsiteY0" fmla="*/ 308277 h 588437"/>
              <a:gd name="connsiteX1" fmla="*/ 143979 w 644360"/>
              <a:gd name="connsiteY1" fmla="*/ 30501 h 588437"/>
              <a:gd name="connsiteX2" fmla="*/ 358280 w 644360"/>
              <a:gd name="connsiteY2" fmla="*/ 38383 h 588437"/>
              <a:gd name="connsiteX3" fmla="*/ 644360 w 644360"/>
              <a:gd name="connsiteY3" fmla="*/ 308277 h 588437"/>
              <a:gd name="connsiteX4" fmla="*/ 358280 w 644360"/>
              <a:gd name="connsiteY4" fmla="*/ 578171 h 588437"/>
              <a:gd name="connsiteX5" fmla="*/ 14439 w 644360"/>
              <a:gd name="connsiteY5" fmla="*/ 510561 h 588437"/>
              <a:gd name="connsiteX6" fmla="*/ 72200 w 644360"/>
              <a:gd name="connsiteY6" fmla="*/ 308277 h 588437"/>
              <a:gd name="connsiteX0" fmla="*/ 82383 w 643113"/>
              <a:gd name="connsiteY0" fmla="*/ 254937 h 588437"/>
              <a:gd name="connsiteX1" fmla="*/ 142732 w 643113"/>
              <a:gd name="connsiteY1" fmla="*/ 30501 h 588437"/>
              <a:gd name="connsiteX2" fmla="*/ 357033 w 643113"/>
              <a:gd name="connsiteY2" fmla="*/ 38383 h 588437"/>
              <a:gd name="connsiteX3" fmla="*/ 643113 w 643113"/>
              <a:gd name="connsiteY3" fmla="*/ 308277 h 588437"/>
              <a:gd name="connsiteX4" fmla="*/ 357033 w 643113"/>
              <a:gd name="connsiteY4" fmla="*/ 578171 h 588437"/>
              <a:gd name="connsiteX5" fmla="*/ 13192 w 643113"/>
              <a:gd name="connsiteY5" fmla="*/ 510561 h 588437"/>
              <a:gd name="connsiteX6" fmla="*/ 82383 w 643113"/>
              <a:gd name="connsiteY6" fmla="*/ 254937 h 588437"/>
              <a:gd name="connsiteX0" fmla="*/ 97050 w 657780"/>
              <a:gd name="connsiteY0" fmla="*/ 254937 h 588437"/>
              <a:gd name="connsiteX1" fmla="*/ 157399 w 657780"/>
              <a:gd name="connsiteY1" fmla="*/ 30501 h 588437"/>
              <a:gd name="connsiteX2" fmla="*/ 371700 w 657780"/>
              <a:gd name="connsiteY2" fmla="*/ 38383 h 588437"/>
              <a:gd name="connsiteX3" fmla="*/ 657780 w 657780"/>
              <a:gd name="connsiteY3" fmla="*/ 308277 h 588437"/>
              <a:gd name="connsiteX4" fmla="*/ 371700 w 657780"/>
              <a:gd name="connsiteY4" fmla="*/ 578171 h 588437"/>
              <a:gd name="connsiteX5" fmla="*/ 27859 w 657780"/>
              <a:gd name="connsiteY5" fmla="*/ 510561 h 588437"/>
              <a:gd name="connsiteX6" fmla="*/ 97050 w 657780"/>
              <a:gd name="connsiteY6" fmla="*/ 254937 h 588437"/>
              <a:gd name="connsiteX0" fmla="*/ 97050 w 657780"/>
              <a:gd name="connsiteY0" fmla="*/ 254937 h 594951"/>
              <a:gd name="connsiteX1" fmla="*/ 157399 w 657780"/>
              <a:gd name="connsiteY1" fmla="*/ 30501 h 594951"/>
              <a:gd name="connsiteX2" fmla="*/ 371700 w 657780"/>
              <a:gd name="connsiteY2" fmla="*/ 38383 h 594951"/>
              <a:gd name="connsiteX3" fmla="*/ 657780 w 657780"/>
              <a:gd name="connsiteY3" fmla="*/ 308277 h 594951"/>
              <a:gd name="connsiteX4" fmla="*/ 371700 w 657780"/>
              <a:gd name="connsiteY4" fmla="*/ 578171 h 594951"/>
              <a:gd name="connsiteX5" fmla="*/ 27859 w 657780"/>
              <a:gd name="connsiteY5" fmla="*/ 510561 h 594951"/>
              <a:gd name="connsiteX6" fmla="*/ 97050 w 657780"/>
              <a:gd name="connsiteY6" fmla="*/ 254937 h 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80" h="594951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9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BFBFB"/>
                </a:solidFill>
              </a:rPr>
              <a:t>51PPT</a:t>
            </a:r>
            <a:r>
              <a:rPr lang="zh-CN" altLang="en-US" dirty="0">
                <a:solidFill>
                  <a:srgbClr val="FBFBFB"/>
                </a:solidFill>
              </a:rPr>
              <a:t>模板网  </a:t>
            </a:r>
            <a:r>
              <a:rPr lang="en-US" altLang="zh-CN" dirty="0">
                <a:solidFill>
                  <a:srgbClr val="FBFBFB"/>
                </a:solidFill>
              </a:rPr>
              <a:t>www.51pptmo ban.com</a:t>
            </a:r>
            <a:endParaRPr lang="zh-CN" altLang="en-US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5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椭圆 2">
            <a:extLst>
              <a:ext uri="{FF2B5EF4-FFF2-40B4-BE49-F238E27FC236}">
                <a16:creationId xmlns:a16="http://schemas.microsoft.com/office/drawing/2014/main" id="{FCF098CB-2CA6-4574-8F8A-39074C1367E1}"/>
              </a:ext>
            </a:extLst>
          </p:cNvPr>
          <p:cNvSpPr/>
          <p:nvPr/>
        </p:nvSpPr>
        <p:spPr>
          <a:xfrm>
            <a:off x="3831875" y="5210693"/>
            <a:ext cx="653165" cy="653165"/>
          </a:xfrm>
          <a:prstGeom prst="ellipse">
            <a:avLst/>
          </a:prstGeom>
          <a:solidFill>
            <a:srgbClr val="DEC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8" name="组合 37"/>
          <p:cNvGrpSpPr/>
          <p:nvPr/>
        </p:nvGrpSpPr>
        <p:grpSpPr>
          <a:xfrm>
            <a:off x="-2258" y="0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403BA35F-02AD-48AC-A15F-0A7FDD9CC845}"/>
              </a:ext>
            </a:extLst>
          </p:cNvPr>
          <p:cNvGrpSpPr/>
          <p:nvPr/>
        </p:nvGrpSpPr>
        <p:grpSpPr>
          <a:xfrm>
            <a:off x="6951355" y="1768198"/>
            <a:ext cx="5240645" cy="5089802"/>
            <a:chOff x="6951355" y="1802392"/>
            <a:chExt cx="5240645" cy="5089802"/>
          </a:xfrm>
        </p:grpSpPr>
        <p:sp>
          <p:nvSpPr>
            <p:cNvPr id="57" name="任意多边形 56"/>
            <p:cNvSpPr/>
            <p:nvPr/>
          </p:nvSpPr>
          <p:spPr>
            <a:xfrm>
              <a:off x="7466932" y="1802392"/>
              <a:ext cx="4725068" cy="5055608"/>
            </a:xfrm>
            <a:custGeom>
              <a:avLst/>
              <a:gdLst>
                <a:gd name="connsiteX0" fmla="*/ 4725068 w 4725068"/>
                <a:gd name="connsiteY0" fmla="*/ 0 h 5055608"/>
                <a:gd name="connsiteX1" fmla="*/ 4725068 w 4725068"/>
                <a:gd name="connsiteY1" fmla="*/ 5055608 h 5055608"/>
                <a:gd name="connsiteX2" fmla="*/ 932178 w 4725068"/>
                <a:gd name="connsiteY2" fmla="*/ 5055608 h 5055608"/>
                <a:gd name="connsiteX3" fmla="*/ 81948 w 4725068"/>
                <a:gd name="connsiteY3" fmla="*/ 5025128 h 5055608"/>
                <a:gd name="connsiteX4" fmla="*/ 73429 w 4725068"/>
                <a:gd name="connsiteY4" fmla="*/ 5055608 h 5055608"/>
                <a:gd name="connsiteX5" fmla="*/ 36698 w 4725068"/>
                <a:gd name="connsiteY5" fmla="*/ 5055608 h 5055608"/>
                <a:gd name="connsiteX6" fmla="*/ 37012 w 4725068"/>
                <a:gd name="connsiteY6" fmla="*/ 5041554 h 5055608"/>
                <a:gd name="connsiteX7" fmla="*/ 41308 w 4725068"/>
                <a:gd name="connsiteY7" fmla="*/ 4954008 h 5055608"/>
                <a:gd name="connsiteX8" fmla="*/ 183548 w 4725068"/>
                <a:gd name="connsiteY8" fmla="*/ 3348728 h 5055608"/>
                <a:gd name="connsiteX9" fmla="*/ 1931068 w 4725068"/>
                <a:gd name="connsiteY9" fmla="*/ 2718808 h 5055608"/>
                <a:gd name="connsiteX10" fmla="*/ 2449228 w 4725068"/>
                <a:gd name="connsiteY10" fmla="*/ 1611368 h 5055608"/>
                <a:gd name="connsiteX11" fmla="*/ 3932588 w 4725068"/>
                <a:gd name="connsiteY11" fmla="*/ 1072888 h 5055608"/>
                <a:gd name="connsiteX12" fmla="*/ 4609577 w 4725068"/>
                <a:gd name="connsiteY12" fmla="*/ 219448 h 50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725068" h="5055608">
                  <a:moveTo>
                    <a:pt x="4725068" y="0"/>
                  </a:moveTo>
                  <a:lnTo>
                    <a:pt x="4725068" y="5055608"/>
                  </a:lnTo>
                  <a:lnTo>
                    <a:pt x="932178" y="5055608"/>
                  </a:lnTo>
                  <a:lnTo>
                    <a:pt x="81948" y="5025128"/>
                  </a:lnTo>
                  <a:lnTo>
                    <a:pt x="73429" y="5055608"/>
                  </a:lnTo>
                  <a:lnTo>
                    <a:pt x="36698" y="5055608"/>
                  </a:lnTo>
                  <a:lnTo>
                    <a:pt x="37012" y="5041554"/>
                  </a:lnTo>
                  <a:cubicBezTo>
                    <a:pt x="37789" y="5017865"/>
                    <a:pt x="39192" y="4988933"/>
                    <a:pt x="41308" y="4954008"/>
                  </a:cubicBezTo>
                  <a:cubicBezTo>
                    <a:pt x="58241" y="4674608"/>
                    <a:pt x="-131412" y="3721261"/>
                    <a:pt x="183548" y="3348728"/>
                  </a:cubicBezTo>
                  <a:cubicBezTo>
                    <a:pt x="498508" y="2976195"/>
                    <a:pt x="1553455" y="3008368"/>
                    <a:pt x="1931068" y="2718808"/>
                  </a:cubicBezTo>
                  <a:cubicBezTo>
                    <a:pt x="2308681" y="2429248"/>
                    <a:pt x="2115641" y="1885688"/>
                    <a:pt x="2449228" y="1611368"/>
                  </a:cubicBezTo>
                  <a:cubicBezTo>
                    <a:pt x="2782815" y="1337048"/>
                    <a:pt x="3543121" y="1360755"/>
                    <a:pt x="3932588" y="1072888"/>
                  </a:cubicBezTo>
                  <a:cubicBezTo>
                    <a:pt x="4224688" y="856988"/>
                    <a:pt x="4428205" y="549648"/>
                    <a:pt x="4609577" y="219448"/>
                  </a:cubicBezTo>
                  <a:close/>
                </a:path>
              </a:pathLst>
            </a:custGeom>
            <a:solidFill>
              <a:srgbClr val="F7EFE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39"/>
            <p:cNvSpPr/>
            <p:nvPr/>
          </p:nvSpPr>
          <p:spPr>
            <a:xfrm rot="10800000">
              <a:off x="6951355" y="2624994"/>
              <a:ext cx="5191760" cy="4267200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EDA6A7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7" name="矩形 46"/>
          <p:cNvSpPr/>
          <p:nvPr/>
        </p:nvSpPr>
        <p:spPr>
          <a:xfrm>
            <a:off x="172533" y="839705"/>
            <a:ext cx="34050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Lucida Calligraphy" panose="03010101010101010101" pitchFamily="66" charset="0"/>
                <a:ea typeface="杨任东竹石体-Extralight" panose="02000000000000000000" pitchFamily="2" charset="-122"/>
                <a:cs typeface="851tegakizatsu" panose="02000600000000000000" pitchFamily="2" charset="-128"/>
              </a:rPr>
              <a:t>CONTENTS</a:t>
            </a:r>
            <a:endParaRPr lang="zh-CN" altLang="en-US" sz="4000" b="1" dirty="0">
              <a:solidFill>
                <a:schemeClr val="bg1"/>
              </a:solidFill>
              <a:latin typeface="Lucida Calligraphy" panose="03010101010101010101" pitchFamily="66" charset="0"/>
              <a:ea typeface="杨任东竹石体-Extralight" panose="02000000000000000000" pitchFamily="2" charset="-122"/>
              <a:cs typeface="851tegakizatsu" panose="02000600000000000000" pitchFamily="2" charset="-128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2913F910-B6E1-497A-ABE6-5BC7AC547464}"/>
              </a:ext>
            </a:extLst>
          </p:cNvPr>
          <p:cNvGrpSpPr/>
          <p:nvPr/>
        </p:nvGrpSpPr>
        <p:grpSpPr>
          <a:xfrm>
            <a:off x="3773052" y="1822363"/>
            <a:ext cx="5395618" cy="3978172"/>
            <a:chOff x="3902673" y="1281669"/>
            <a:chExt cx="5395618" cy="3978172"/>
          </a:xfrm>
        </p:grpSpPr>
        <p:grpSp>
          <p:nvGrpSpPr>
            <p:cNvPr id="46" name="组合 5">
              <a:extLst>
                <a:ext uri="{FF2B5EF4-FFF2-40B4-BE49-F238E27FC236}">
                  <a16:creationId xmlns:a16="http://schemas.microsoft.com/office/drawing/2014/main" id="{47118059-D282-4A57-8FA5-0F2E3BF86F31}"/>
                </a:ext>
              </a:extLst>
            </p:cNvPr>
            <p:cNvGrpSpPr/>
            <p:nvPr/>
          </p:nvGrpSpPr>
          <p:grpSpPr>
            <a:xfrm>
              <a:off x="3902673" y="2150541"/>
              <a:ext cx="2948498" cy="1520298"/>
              <a:chOff x="4662092" y="1285980"/>
              <a:chExt cx="2948498" cy="1520298"/>
            </a:xfrm>
          </p:grpSpPr>
          <p:sp>
            <p:nvSpPr>
              <p:cNvPr id="48" name="椭圆 2">
                <a:extLst>
                  <a:ext uri="{FF2B5EF4-FFF2-40B4-BE49-F238E27FC236}">
                    <a16:creationId xmlns:a16="http://schemas.microsoft.com/office/drawing/2014/main" id="{BB8E12F1-E390-4BC8-9A12-02C22A60CD5D}"/>
                  </a:ext>
                </a:extLst>
              </p:cNvPr>
              <p:cNvSpPr/>
              <p:nvPr/>
            </p:nvSpPr>
            <p:spPr>
              <a:xfrm>
                <a:off x="4731180" y="1285980"/>
                <a:ext cx="653165" cy="653165"/>
              </a:xfrm>
              <a:prstGeom prst="ellipse">
                <a:avLst/>
              </a:prstGeom>
              <a:solidFill>
                <a:srgbClr val="DECE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文本框 3">
                <a:extLst>
                  <a:ext uri="{FF2B5EF4-FFF2-40B4-BE49-F238E27FC236}">
                    <a16:creationId xmlns:a16="http://schemas.microsoft.com/office/drawing/2014/main" id="{50523AAF-A774-4A01-B758-C647DA512626}"/>
                  </a:ext>
                </a:extLst>
              </p:cNvPr>
              <p:cNvSpPr txBox="1"/>
              <p:nvPr/>
            </p:nvSpPr>
            <p:spPr>
              <a:xfrm>
                <a:off x="4662092" y="1344126"/>
                <a:ext cx="7393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latin typeface="Lucida Handwriting" panose="03010101010101010101" pitchFamily="66" charset="0"/>
                    <a:ea typeface="微軟正黑體" panose="020B0604030504040204" pitchFamily="34" charset="-120"/>
                    <a:cs typeface="851tegakizatsu" panose="02000600000000000000" pitchFamily="2" charset="-128"/>
                  </a:rPr>
                  <a:t>02</a:t>
                </a:r>
                <a:endParaRPr lang="zh-CN" altLang="en-US" sz="3200" b="1" dirty="0">
                  <a:latin typeface="Lucida Handwriting" panose="03010101010101010101" pitchFamily="66" charset="0"/>
                  <a:ea typeface="微軟正黑體" panose="020B0604030504040204" pitchFamily="34" charset="-120"/>
                  <a:cs typeface="851tegakizatsu" panose="02000600000000000000" pitchFamily="2" charset="-128"/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BC25ED8C-D16F-438E-88CC-00D29BED5DEC}"/>
                  </a:ext>
                </a:extLst>
              </p:cNvPr>
              <p:cNvSpPr/>
              <p:nvPr/>
            </p:nvSpPr>
            <p:spPr>
              <a:xfrm>
                <a:off x="5374080" y="2221503"/>
                <a:ext cx="22365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32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生活力輔導</a:t>
                </a:r>
                <a:endParaRPr lang="zh-CN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51" name="组合 5">
              <a:extLst>
                <a:ext uri="{FF2B5EF4-FFF2-40B4-BE49-F238E27FC236}">
                  <a16:creationId xmlns:a16="http://schemas.microsoft.com/office/drawing/2014/main" id="{0854A997-497A-49BC-90C1-5F99BE9ED2C9}"/>
                </a:ext>
              </a:extLst>
            </p:cNvPr>
            <p:cNvGrpSpPr/>
            <p:nvPr/>
          </p:nvGrpSpPr>
          <p:grpSpPr>
            <a:xfrm>
              <a:off x="3908468" y="3030766"/>
              <a:ext cx="739305" cy="653559"/>
              <a:chOff x="4680093" y="1285980"/>
              <a:chExt cx="739305" cy="653559"/>
            </a:xfrm>
          </p:grpSpPr>
          <p:sp>
            <p:nvSpPr>
              <p:cNvPr id="52" name="椭圆 2">
                <a:extLst>
                  <a:ext uri="{FF2B5EF4-FFF2-40B4-BE49-F238E27FC236}">
                    <a16:creationId xmlns:a16="http://schemas.microsoft.com/office/drawing/2014/main" id="{2A5DD05A-AF83-4115-B84D-F0DFA8960057}"/>
                  </a:ext>
                </a:extLst>
              </p:cNvPr>
              <p:cNvSpPr/>
              <p:nvPr/>
            </p:nvSpPr>
            <p:spPr>
              <a:xfrm>
                <a:off x="4731180" y="1285980"/>
                <a:ext cx="653165" cy="653165"/>
              </a:xfrm>
              <a:prstGeom prst="ellipse">
                <a:avLst/>
              </a:prstGeom>
              <a:solidFill>
                <a:srgbClr val="DECE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文本框 3">
                <a:extLst>
                  <a:ext uri="{FF2B5EF4-FFF2-40B4-BE49-F238E27FC236}">
                    <a16:creationId xmlns:a16="http://schemas.microsoft.com/office/drawing/2014/main" id="{E43905D7-CD4F-43E7-A801-BAD936AE9D7A}"/>
                  </a:ext>
                </a:extLst>
              </p:cNvPr>
              <p:cNvSpPr txBox="1"/>
              <p:nvPr/>
            </p:nvSpPr>
            <p:spPr>
              <a:xfrm>
                <a:off x="4680093" y="1354764"/>
                <a:ext cx="7393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latin typeface="Lucida Handwriting" panose="03010101010101010101" pitchFamily="66" charset="0"/>
                    <a:ea typeface="微軟正黑體" panose="020B0604030504040204" pitchFamily="34" charset="-120"/>
                    <a:cs typeface="851tegakizatsu" panose="02000600000000000000" pitchFamily="2" charset="-128"/>
                  </a:rPr>
                  <a:t>03</a:t>
                </a:r>
                <a:endParaRPr lang="zh-CN" altLang="en-US" sz="3200" b="1" dirty="0">
                  <a:latin typeface="Lucida Handwriting" panose="03010101010101010101" pitchFamily="66" charset="0"/>
                  <a:ea typeface="微軟正黑體" panose="020B0604030504040204" pitchFamily="34" charset="-120"/>
                  <a:cs typeface="851tegakizatsu" panose="02000600000000000000" pitchFamily="2" charset="-128"/>
                </a:endParaRPr>
              </a:p>
            </p:txBody>
          </p:sp>
        </p:grpSp>
        <p:grpSp>
          <p:nvGrpSpPr>
            <p:cNvPr id="65" name="组合 5">
              <a:extLst>
                <a:ext uri="{FF2B5EF4-FFF2-40B4-BE49-F238E27FC236}">
                  <a16:creationId xmlns:a16="http://schemas.microsoft.com/office/drawing/2014/main" id="{B9215CD8-C729-4BE0-8DD4-96A1165AF805}"/>
                </a:ext>
              </a:extLst>
            </p:cNvPr>
            <p:cNvGrpSpPr/>
            <p:nvPr/>
          </p:nvGrpSpPr>
          <p:grpSpPr>
            <a:xfrm>
              <a:off x="3902674" y="1281669"/>
              <a:ext cx="906034" cy="653165"/>
              <a:chOff x="4680094" y="1285980"/>
              <a:chExt cx="906034" cy="653165"/>
            </a:xfrm>
          </p:grpSpPr>
          <p:sp>
            <p:nvSpPr>
              <p:cNvPr id="66" name="椭圆 2">
                <a:extLst>
                  <a:ext uri="{FF2B5EF4-FFF2-40B4-BE49-F238E27FC236}">
                    <a16:creationId xmlns:a16="http://schemas.microsoft.com/office/drawing/2014/main" id="{8480A45D-EFB5-42F2-9F2D-9A556489F04D}"/>
                  </a:ext>
                </a:extLst>
              </p:cNvPr>
              <p:cNvSpPr/>
              <p:nvPr/>
            </p:nvSpPr>
            <p:spPr>
              <a:xfrm>
                <a:off x="4731180" y="1285980"/>
                <a:ext cx="653165" cy="653165"/>
              </a:xfrm>
              <a:prstGeom prst="ellipse">
                <a:avLst/>
              </a:prstGeom>
              <a:solidFill>
                <a:srgbClr val="DECE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文本框 3">
                <a:extLst>
                  <a:ext uri="{FF2B5EF4-FFF2-40B4-BE49-F238E27FC236}">
                    <a16:creationId xmlns:a16="http://schemas.microsoft.com/office/drawing/2014/main" id="{303AF9E8-68F6-4FBA-82B7-5579E0AD1483}"/>
                  </a:ext>
                </a:extLst>
              </p:cNvPr>
              <p:cNvSpPr txBox="1"/>
              <p:nvPr/>
            </p:nvSpPr>
            <p:spPr>
              <a:xfrm>
                <a:off x="4680094" y="1340154"/>
                <a:ext cx="7393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latin typeface="Lucida Handwriting" panose="03010101010101010101" pitchFamily="66" charset="0"/>
                    <a:ea typeface="微軟正黑體" panose="020B0604030504040204" pitchFamily="34" charset="-120"/>
                    <a:cs typeface="851tegakizatsu" panose="02000600000000000000" pitchFamily="2" charset="-128"/>
                  </a:rPr>
                  <a:t>01</a:t>
                </a:r>
                <a:endParaRPr lang="zh-CN" altLang="en-US" sz="3200" b="1" dirty="0">
                  <a:latin typeface="Lucida Handwriting" panose="03010101010101010101" pitchFamily="66" charset="0"/>
                  <a:ea typeface="微軟正黑體" panose="020B0604030504040204" pitchFamily="34" charset="-120"/>
                  <a:cs typeface="851tegakizatsu" panose="02000600000000000000" pitchFamily="2" charset="-128"/>
                </a:endParaRPr>
              </a:p>
            </p:txBody>
          </p:sp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A402CB29-3ABA-4F4D-9599-083A600AF02B}"/>
                  </a:ext>
                </a:extLst>
              </p:cNvPr>
              <p:cNvSpPr/>
              <p:nvPr/>
            </p:nvSpPr>
            <p:spPr>
              <a:xfrm>
                <a:off x="5401397" y="1324257"/>
                <a:ext cx="18473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zh-CN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BDA18474-E54A-47CA-8393-52C4FC21EE12}"/>
                </a:ext>
              </a:extLst>
            </p:cNvPr>
            <p:cNvGrpSpPr/>
            <p:nvPr/>
          </p:nvGrpSpPr>
          <p:grpSpPr>
            <a:xfrm>
              <a:off x="3902673" y="3900772"/>
              <a:ext cx="739305" cy="653559"/>
              <a:chOff x="4068166" y="4868140"/>
              <a:chExt cx="739305" cy="653559"/>
            </a:xfrm>
          </p:grpSpPr>
          <p:sp>
            <p:nvSpPr>
              <p:cNvPr id="56" name="椭圆 2">
                <a:extLst>
                  <a:ext uri="{FF2B5EF4-FFF2-40B4-BE49-F238E27FC236}">
                    <a16:creationId xmlns:a16="http://schemas.microsoft.com/office/drawing/2014/main" id="{15B6ACE3-5439-453E-AA2F-5EADA3142592}"/>
                  </a:ext>
                </a:extLst>
              </p:cNvPr>
              <p:cNvSpPr/>
              <p:nvPr/>
            </p:nvSpPr>
            <p:spPr>
              <a:xfrm>
                <a:off x="4119253" y="4868140"/>
                <a:ext cx="653165" cy="653165"/>
              </a:xfrm>
              <a:prstGeom prst="ellipse">
                <a:avLst/>
              </a:prstGeom>
              <a:solidFill>
                <a:srgbClr val="DECE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文本框 3">
                <a:extLst>
                  <a:ext uri="{FF2B5EF4-FFF2-40B4-BE49-F238E27FC236}">
                    <a16:creationId xmlns:a16="http://schemas.microsoft.com/office/drawing/2014/main" id="{AB75AF91-A6F9-4B6D-A868-1CE5AEC320D3}"/>
                  </a:ext>
                </a:extLst>
              </p:cNvPr>
              <p:cNvSpPr txBox="1"/>
              <p:nvPr/>
            </p:nvSpPr>
            <p:spPr>
              <a:xfrm>
                <a:off x="4068166" y="4936924"/>
                <a:ext cx="73930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latin typeface="Lucida Handwriting" panose="03010101010101010101" pitchFamily="66" charset="0"/>
                    <a:ea typeface="微軟正黑體" panose="020B0604030504040204" pitchFamily="34" charset="-120"/>
                    <a:cs typeface="851tegakizatsu" panose="02000600000000000000" pitchFamily="2" charset="-128"/>
                  </a:rPr>
                  <a:t>04</a:t>
                </a:r>
                <a:endParaRPr lang="zh-CN" altLang="en-US" sz="3200" b="1" dirty="0">
                  <a:latin typeface="Lucida Handwriting" panose="03010101010101010101" pitchFamily="66" charset="0"/>
                  <a:ea typeface="微軟正黑體" panose="020B0604030504040204" pitchFamily="34" charset="-120"/>
                  <a:cs typeface="851tegakizatsu" panose="02000600000000000000" pitchFamily="2" charset="-128"/>
                </a:endParaRPr>
              </a:p>
            </p:txBody>
          </p:sp>
        </p:grpSp>
        <p:sp>
          <p:nvSpPr>
            <p:cNvPr id="71" name="矩形 70">
              <a:extLst>
                <a:ext uri="{FF2B5EF4-FFF2-40B4-BE49-F238E27FC236}">
                  <a16:creationId xmlns:a16="http://schemas.microsoft.com/office/drawing/2014/main" id="{9A544806-1F23-43D9-A42C-C6337933B38A}"/>
                </a:ext>
              </a:extLst>
            </p:cNvPr>
            <p:cNvSpPr/>
            <p:nvPr/>
          </p:nvSpPr>
          <p:spPr>
            <a:xfrm>
              <a:off x="4599569" y="3938217"/>
              <a:ext cx="46987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獎勵金申請系統操作說明</a:t>
              </a:r>
              <a:endParaRPr lang="zh-CN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F25E582D-E618-4B4B-8529-1321C17763BA}"/>
                </a:ext>
              </a:extLst>
            </p:cNvPr>
            <p:cNvSpPr/>
            <p:nvPr/>
          </p:nvSpPr>
          <p:spPr>
            <a:xfrm>
              <a:off x="4655714" y="4675066"/>
              <a:ext cx="138211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Q</a:t>
              </a:r>
              <a:r>
                <a:rPr lang="zh-TW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CN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6FD4DB9C-4362-4244-98CD-29C4A2F51EA7}"/>
              </a:ext>
            </a:extLst>
          </p:cNvPr>
          <p:cNvSpPr/>
          <p:nvPr/>
        </p:nvSpPr>
        <p:spPr>
          <a:xfrm>
            <a:off x="4485040" y="2735165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關懷力輔導</a:t>
            </a:r>
            <a:endParaRPr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本框 3">
            <a:extLst>
              <a:ext uri="{FF2B5EF4-FFF2-40B4-BE49-F238E27FC236}">
                <a16:creationId xmlns:a16="http://schemas.microsoft.com/office/drawing/2014/main" id="{E06B186A-9F74-48E4-A115-4071AC9AC8AE}"/>
              </a:ext>
            </a:extLst>
          </p:cNvPr>
          <p:cNvSpPr txBox="1"/>
          <p:nvPr/>
        </p:nvSpPr>
        <p:spPr>
          <a:xfrm>
            <a:off x="3773051" y="5260180"/>
            <a:ext cx="739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b="1" dirty="0">
                <a:latin typeface="Lucida Handwriting" panose="03010101010101010101" pitchFamily="66" charset="0"/>
                <a:ea typeface="微軟正黑體" panose="020B0604030504040204" pitchFamily="34" charset="-120"/>
                <a:cs typeface="851tegakizatsu" panose="02000600000000000000" pitchFamily="2" charset="-128"/>
              </a:rPr>
              <a:t>05</a:t>
            </a:r>
            <a:endParaRPr lang="zh-CN" altLang="en-US" sz="3200" b="1" dirty="0">
              <a:latin typeface="Lucida Handwriting" panose="03010101010101010101" pitchFamily="66" charset="0"/>
              <a:ea typeface="微軟正黑體" panose="020B0604030504040204" pitchFamily="34" charset="-120"/>
              <a:cs typeface="851tegakizatsu" panose="02000600000000000000" pitchFamily="2" charset="-128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B985EDA-3B7F-4881-AE2A-1D5C098D89E1}"/>
              </a:ext>
            </a:extLst>
          </p:cNvPr>
          <p:cNvSpPr/>
          <p:nvPr/>
        </p:nvSpPr>
        <p:spPr>
          <a:xfrm>
            <a:off x="4485040" y="191847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資格說明</a:t>
            </a:r>
            <a:endParaRPr lang="zh-CN" alt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061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3652" y="1303319"/>
            <a:ext cx="1262312" cy="1227458"/>
            <a:chOff x="5681342" y="1795561"/>
            <a:chExt cx="443475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81342" y="1847121"/>
              <a:ext cx="429809" cy="356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Lucida Handwriting" panose="03010101010101010101" pitchFamily="66" charset="0"/>
                  <a:ea typeface="851tegakizatsu" panose="02000600000000000000" pitchFamily="2" charset="-128"/>
                  <a:cs typeface="851tegakizatsu" panose="02000600000000000000" pitchFamily="2" charset="-128"/>
                </a:rPr>
                <a:t>01</a:t>
              </a:r>
              <a:endParaRPr lang="zh-CN" altLang="en-US" sz="6000" dirty="0">
                <a:latin typeface="Lucida Handwriting" panose="03010101010101010101" pitchFamily="66" charset="0"/>
                <a:ea typeface="851tegakizatsu" panose="02000600000000000000" pitchFamily="2" charset="-128"/>
                <a:cs typeface="851tegakizatsu" panose="02000600000000000000" pitchFamily="2" charset="-128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4291019" y="2921168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資格說明</a:t>
            </a:r>
            <a:endParaRPr lang="zh-CN" altLang="en-US" sz="6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3608" y="1995848"/>
            <a:ext cx="657780" cy="594951"/>
          </a:xfrm>
          <a:custGeom>
            <a:avLst/>
            <a:gdLst>
              <a:gd name="connsiteX0" fmla="*/ 0 w 572159"/>
              <a:gd name="connsiteY0" fmla="*/ 269894 h 539787"/>
              <a:gd name="connsiteX1" fmla="*/ 286080 w 572159"/>
              <a:gd name="connsiteY1" fmla="*/ 0 h 539787"/>
              <a:gd name="connsiteX2" fmla="*/ 572160 w 572159"/>
              <a:gd name="connsiteY2" fmla="*/ 269894 h 539787"/>
              <a:gd name="connsiteX3" fmla="*/ 286080 w 572159"/>
              <a:gd name="connsiteY3" fmla="*/ 539788 h 539787"/>
              <a:gd name="connsiteX4" fmla="*/ 0 w 572159"/>
              <a:gd name="connsiteY4" fmla="*/ 269894 h 539787"/>
              <a:gd name="connsiteX0" fmla="*/ 10861 w 583021"/>
              <a:gd name="connsiteY0" fmla="*/ 308277 h 578171"/>
              <a:gd name="connsiteX1" fmla="*/ 82640 w 583021"/>
              <a:gd name="connsiteY1" fmla="*/ 30501 h 578171"/>
              <a:gd name="connsiteX2" fmla="*/ 296941 w 583021"/>
              <a:gd name="connsiteY2" fmla="*/ 38383 h 578171"/>
              <a:gd name="connsiteX3" fmla="*/ 583021 w 583021"/>
              <a:gd name="connsiteY3" fmla="*/ 308277 h 578171"/>
              <a:gd name="connsiteX4" fmla="*/ 296941 w 583021"/>
              <a:gd name="connsiteY4" fmla="*/ 578171 h 578171"/>
              <a:gd name="connsiteX5" fmla="*/ 10861 w 583021"/>
              <a:gd name="connsiteY5" fmla="*/ 308277 h 578171"/>
              <a:gd name="connsiteX0" fmla="*/ 72200 w 644360"/>
              <a:gd name="connsiteY0" fmla="*/ 308277 h 588437"/>
              <a:gd name="connsiteX1" fmla="*/ 143979 w 644360"/>
              <a:gd name="connsiteY1" fmla="*/ 30501 h 588437"/>
              <a:gd name="connsiteX2" fmla="*/ 358280 w 644360"/>
              <a:gd name="connsiteY2" fmla="*/ 38383 h 588437"/>
              <a:gd name="connsiteX3" fmla="*/ 644360 w 644360"/>
              <a:gd name="connsiteY3" fmla="*/ 308277 h 588437"/>
              <a:gd name="connsiteX4" fmla="*/ 358280 w 644360"/>
              <a:gd name="connsiteY4" fmla="*/ 578171 h 588437"/>
              <a:gd name="connsiteX5" fmla="*/ 14439 w 644360"/>
              <a:gd name="connsiteY5" fmla="*/ 510561 h 588437"/>
              <a:gd name="connsiteX6" fmla="*/ 72200 w 644360"/>
              <a:gd name="connsiteY6" fmla="*/ 308277 h 588437"/>
              <a:gd name="connsiteX0" fmla="*/ 82383 w 643113"/>
              <a:gd name="connsiteY0" fmla="*/ 254937 h 588437"/>
              <a:gd name="connsiteX1" fmla="*/ 142732 w 643113"/>
              <a:gd name="connsiteY1" fmla="*/ 30501 h 588437"/>
              <a:gd name="connsiteX2" fmla="*/ 357033 w 643113"/>
              <a:gd name="connsiteY2" fmla="*/ 38383 h 588437"/>
              <a:gd name="connsiteX3" fmla="*/ 643113 w 643113"/>
              <a:gd name="connsiteY3" fmla="*/ 308277 h 588437"/>
              <a:gd name="connsiteX4" fmla="*/ 357033 w 643113"/>
              <a:gd name="connsiteY4" fmla="*/ 578171 h 588437"/>
              <a:gd name="connsiteX5" fmla="*/ 13192 w 643113"/>
              <a:gd name="connsiteY5" fmla="*/ 510561 h 588437"/>
              <a:gd name="connsiteX6" fmla="*/ 82383 w 643113"/>
              <a:gd name="connsiteY6" fmla="*/ 254937 h 588437"/>
              <a:gd name="connsiteX0" fmla="*/ 97050 w 657780"/>
              <a:gd name="connsiteY0" fmla="*/ 254937 h 588437"/>
              <a:gd name="connsiteX1" fmla="*/ 157399 w 657780"/>
              <a:gd name="connsiteY1" fmla="*/ 30501 h 588437"/>
              <a:gd name="connsiteX2" fmla="*/ 371700 w 657780"/>
              <a:gd name="connsiteY2" fmla="*/ 38383 h 588437"/>
              <a:gd name="connsiteX3" fmla="*/ 657780 w 657780"/>
              <a:gd name="connsiteY3" fmla="*/ 308277 h 588437"/>
              <a:gd name="connsiteX4" fmla="*/ 371700 w 657780"/>
              <a:gd name="connsiteY4" fmla="*/ 578171 h 588437"/>
              <a:gd name="connsiteX5" fmla="*/ 27859 w 657780"/>
              <a:gd name="connsiteY5" fmla="*/ 510561 h 588437"/>
              <a:gd name="connsiteX6" fmla="*/ 97050 w 657780"/>
              <a:gd name="connsiteY6" fmla="*/ 254937 h 588437"/>
              <a:gd name="connsiteX0" fmla="*/ 97050 w 657780"/>
              <a:gd name="connsiteY0" fmla="*/ 254937 h 594951"/>
              <a:gd name="connsiteX1" fmla="*/ 157399 w 657780"/>
              <a:gd name="connsiteY1" fmla="*/ 30501 h 594951"/>
              <a:gd name="connsiteX2" fmla="*/ 371700 w 657780"/>
              <a:gd name="connsiteY2" fmla="*/ 38383 h 594951"/>
              <a:gd name="connsiteX3" fmla="*/ 657780 w 657780"/>
              <a:gd name="connsiteY3" fmla="*/ 308277 h 594951"/>
              <a:gd name="connsiteX4" fmla="*/ 371700 w 657780"/>
              <a:gd name="connsiteY4" fmla="*/ 578171 h 594951"/>
              <a:gd name="connsiteX5" fmla="*/ 27859 w 657780"/>
              <a:gd name="connsiteY5" fmla="*/ 510561 h 594951"/>
              <a:gd name="connsiteX6" fmla="*/ 97050 w 657780"/>
              <a:gd name="connsiteY6" fmla="*/ 254937 h 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80" h="594951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9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BFBFB"/>
                </a:solidFill>
              </a:rPr>
              <a:t>51PPT</a:t>
            </a:r>
            <a:r>
              <a:rPr lang="zh-CN" altLang="en-US" dirty="0">
                <a:solidFill>
                  <a:srgbClr val="FBFBFB"/>
                </a:solidFill>
              </a:rPr>
              <a:t>模板网  </a:t>
            </a:r>
            <a:r>
              <a:rPr lang="en-US" altLang="zh-CN" dirty="0">
                <a:solidFill>
                  <a:srgbClr val="FBFBFB"/>
                </a:solidFill>
              </a:rPr>
              <a:t>www.51pptmo ban.com</a:t>
            </a:r>
            <a:endParaRPr lang="zh-CN" altLang="en-US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5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1516378" y="253862"/>
            <a:ext cx="562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資格說明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9FD7E85-2EBC-4697-A549-D67ABFCE1124}"/>
              </a:ext>
            </a:extLst>
          </p:cNvPr>
          <p:cNvSpPr/>
          <p:nvPr/>
        </p:nvSpPr>
        <p:spPr>
          <a:xfrm>
            <a:off x="1725201" y="1055077"/>
            <a:ext cx="87415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本辦法申請資格為本校學籍之在學學生，且符合下列任一條件：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一、低收入戶學生。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二、中低收入戶學生。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三、特殊境遇家庭子女或孫子女。           </a:t>
            </a:r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須符合減免資格</a:t>
            </a:r>
            <a:endParaRPr lang="en-US" altLang="zh-TW" sz="2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四、身心障礙學生及身心障礙人士子女。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五、原住民學生。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六、獲教育部弱勢助學金補助學生。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七、家庭突遭變故且家庭年所得總額一百一十四萬元以下經學校審核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通過者。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八、懷孕、扶養未滿三歲子女且家庭年所得總額一百一十四萬元以下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   之學生。 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前項第一至四款符合資格之學生，係指當學期辦理通過教育部大專校院學雜費減免者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6" name="右大括弧 5">
            <a:extLst>
              <a:ext uri="{FF2B5EF4-FFF2-40B4-BE49-F238E27FC236}">
                <a16:creationId xmlns:a16="http://schemas.microsoft.com/office/drawing/2014/main" id="{F5C69FD6-2EBB-4E16-8E70-59A74F89BDE1}"/>
              </a:ext>
            </a:extLst>
          </p:cNvPr>
          <p:cNvSpPr/>
          <p:nvPr/>
        </p:nvSpPr>
        <p:spPr>
          <a:xfrm>
            <a:off x="7019778" y="1575582"/>
            <a:ext cx="378855" cy="11165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79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3652" y="1303319"/>
            <a:ext cx="1262312" cy="1227458"/>
            <a:chOff x="5681342" y="1795561"/>
            <a:chExt cx="443475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81342" y="1847121"/>
              <a:ext cx="429809" cy="356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Lucida Handwriting" panose="03010101010101010101" pitchFamily="66" charset="0"/>
                  <a:ea typeface="851tegakizatsu" panose="02000600000000000000" pitchFamily="2" charset="-128"/>
                  <a:cs typeface="851tegakizatsu" panose="02000600000000000000" pitchFamily="2" charset="-128"/>
                </a:rPr>
                <a:t>02</a:t>
              </a:r>
              <a:endParaRPr lang="zh-CN" altLang="en-US" sz="6000" dirty="0">
                <a:latin typeface="Lucida Handwriting" panose="03010101010101010101" pitchFamily="66" charset="0"/>
                <a:ea typeface="851tegakizatsu" panose="02000600000000000000" pitchFamily="2" charset="-128"/>
                <a:cs typeface="851tegakizatsu" panose="02000600000000000000" pitchFamily="2" charset="-128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943950" y="2921168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關懷力輔導</a:t>
            </a:r>
            <a:endParaRPr lang="zh-CN" altLang="en-US" sz="6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3608" y="1995848"/>
            <a:ext cx="657780" cy="594951"/>
          </a:xfrm>
          <a:custGeom>
            <a:avLst/>
            <a:gdLst>
              <a:gd name="connsiteX0" fmla="*/ 0 w 572159"/>
              <a:gd name="connsiteY0" fmla="*/ 269894 h 539787"/>
              <a:gd name="connsiteX1" fmla="*/ 286080 w 572159"/>
              <a:gd name="connsiteY1" fmla="*/ 0 h 539787"/>
              <a:gd name="connsiteX2" fmla="*/ 572160 w 572159"/>
              <a:gd name="connsiteY2" fmla="*/ 269894 h 539787"/>
              <a:gd name="connsiteX3" fmla="*/ 286080 w 572159"/>
              <a:gd name="connsiteY3" fmla="*/ 539788 h 539787"/>
              <a:gd name="connsiteX4" fmla="*/ 0 w 572159"/>
              <a:gd name="connsiteY4" fmla="*/ 269894 h 539787"/>
              <a:gd name="connsiteX0" fmla="*/ 10861 w 583021"/>
              <a:gd name="connsiteY0" fmla="*/ 308277 h 578171"/>
              <a:gd name="connsiteX1" fmla="*/ 82640 w 583021"/>
              <a:gd name="connsiteY1" fmla="*/ 30501 h 578171"/>
              <a:gd name="connsiteX2" fmla="*/ 296941 w 583021"/>
              <a:gd name="connsiteY2" fmla="*/ 38383 h 578171"/>
              <a:gd name="connsiteX3" fmla="*/ 583021 w 583021"/>
              <a:gd name="connsiteY3" fmla="*/ 308277 h 578171"/>
              <a:gd name="connsiteX4" fmla="*/ 296941 w 583021"/>
              <a:gd name="connsiteY4" fmla="*/ 578171 h 578171"/>
              <a:gd name="connsiteX5" fmla="*/ 10861 w 583021"/>
              <a:gd name="connsiteY5" fmla="*/ 308277 h 578171"/>
              <a:gd name="connsiteX0" fmla="*/ 72200 w 644360"/>
              <a:gd name="connsiteY0" fmla="*/ 308277 h 588437"/>
              <a:gd name="connsiteX1" fmla="*/ 143979 w 644360"/>
              <a:gd name="connsiteY1" fmla="*/ 30501 h 588437"/>
              <a:gd name="connsiteX2" fmla="*/ 358280 w 644360"/>
              <a:gd name="connsiteY2" fmla="*/ 38383 h 588437"/>
              <a:gd name="connsiteX3" fmla="*/ 644360 w 644360"/>
              <a:gd name="connsiteY3" fmla="*/ 308277 h 588437"/>
              <a:gd name="connsiteX4" fmla="*/ 358280 w 644360"/>
              <a:gd name="connsiteY4" fmla="*/ 578171 h 588437"/>
              <a:gd name="connsiteX5" fmla="*/ 14439 w 644360"/>
              <a:gd name="connsiteY5" fmla="*/ 510561 h 588437"/>
              <a:gd name="connsiteX6" fmla="*/ 72200 w 644360"/>
              <a:gd name="connsiteY6" fmla="*/ 308277 h 588437"/>
              <a:gd name="connsiteX0" fmla="*/ 82383 w 643113"/>
              <a:gd name="connsiteY0" fmla="*/ 254937 h 588437"/>
              <a:gd name="connsiteX1" fmla="*/ 142732 w 643113"/>
              <a:gd name="connsiteY1" fmla="*/ 30501 h 588437"/>
              <a:gd name="connsiteX2" fmla="*/ 357033 w 643113"/>
              <a:gd name="connsiteY2" fmla="*/ 38383 h 588437"/>
              <a:gd name="connsiteX3" fmla="*/ 643113 w 643113"/>
              <a:gd name="connsiteY3" fmla="*/ 308277 h 588437"/>
              <a:gd name="connsiteX4" fmla="*/ 357033 w 643113"/>
              <a:gd name="connsiteY4" fmla="*/ 578171 h 588437"/>
              <a:gd name="connsiteX5" fmla="*/ 13192 w 643113"/>
              <a:gd name="connsiteY5" fmla="*/ 510561 h 588437"/>
              <a:gd name="connsiteX6" fmla="*/ 82383 w 643113"/>
              <a:gd name="connsiteY6" fmla="*/ 254937 h 588437"/>
              <a:gd name="connsiteX0" fmla="*/ 97050 w 657780"/>
              <a:gd name="connsiteY0" fmla="*/ 254937 h 588437"/>
              <a:gd name="connsiteX1" fmla="*/ 157399 w 657780"/>
              <a:gd name="connsiteY1" fmla="*/ 30501 h 588437"/>
              <a:gd name="connsiteX2" fmla="*/ 371700 w 657780"/>
              <a:gd name="connsiteY2" fmla="*/ 38383 h 588437"/>
              <a:gd name="connsiteX3" fmla="*/ 657780 w 657780"/>
              <a:gd name="connsiteY3" fmla="*/ 308277 h 588437"/>
              <a:gd name="connsiteX4" fmla="*/ 371700 w 657780"/>
              <a:gd name="connsiteY4" fmla="*/ 578171 h 588437"/>
              <a:gd name="connsiteX5" fmla="*/ 27859 w 657780"/>
              <a:gd name="connsiteY5" fmla="*/ 510561 h 588437"/>
              <a:gd name="connsiteX6" fmla="*/ 97050 w 657780"/>
              <a:gd name="connsiteY6" fmla="*/ 254937 h 588437"/>
              <a:gd name="connsiteX0" fmla="*/ 97050 w 657780"/>
              <a:gd name="connsiteY0" fmla="*/ 254937 h 594951"/>
              <a:gd name="connsiteX1" fmla="*/ 157399 w 657780"/>
              <a:gd name="connsiteY1" fmla="*/ 30501 h 594951"/>
              <a:gd name="connsiteX2" fmla="*/ 371700 w 657780"/>
              <a:gd name="connsiteY2" fmla="*/ 38383 h 594951"/>
              <a:gd name="connsiteX3" fmla="*/ 657780 w 657780"/>
              <a:gd name="connsiteY3" fmla="*/ 308277 h 594951"/>
              <a:gd name="connsiteX4" fmla="*/ 371700 w 657780"/>
              <a:gd name="connsiteY4" fmla="*/ 578171 h 594951"/>
              <a:gd name="connsiteX5" fmla="*/ 27859 w 657780"/>
              <a:gd name="connsiteY5" fmla="*/ 510561 h 594951"/>
              <a:gd name="connsiteX6" fmla="*/ 97050 w 657780"/>
              <a:gd name="connsiteY6" fmla="*/ 254937 h 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80" h="594951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9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BFBFB"/>
                </a:solidFill>
              </a:rPr>
              <a:t>51PPT</a:t>
            </a:r>
            <a:r>
              <a:rPr lang="zh-CN" altLang="en-US" dirty="0">
                <a:solidFill>
                  <a:srgbClr val="FBFBFB"/>
                </a:solidFill>
              </a:rPr>
              <a:t>模板网  </a:t>
            </a:r>
            <a:r>
              <a:rPr lang="en-US" altLang="zh-CN" dirty="0">
                <a:solidFill>
                  <a:srgbClr val="FBFBFB"/>
                </a:solidFill>
              </a:rPr>
              <a:t>www.51pptmo ban.com</a:t>
            </a:r>
            <a:endParaRPr lang="zh-CN" altLang="en-US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6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1516378" y="253862"/>
            <a:ext cx="562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關懷力輔導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BCC7646-9FEC-40B2-99A2-938EB9F56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31" y="900193"/>
            <a:ext cx="9017391" cy="5443043"/>
          </a:xfrm>
          <a:prstGeom prst="rect">
            <a:avLst/>
          </a:prstGeom>
        </p:spPr>
      </p:pic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78410722-6CC1-48E9-8E1F-418E055A3765}"/>
              </a:ext>
            </a:extLst>
          </p:cNvPr>
          <p:cNvCxnSpPr>
            <a:cxnSpLocks/>
          </p:cNvCxnSpPr>
          <p:nvPr/>
        </p:nvCxnSpPr>
        <p:spPr>
          <a:xfrm>
            <a:off x="1725201" y="900193"/>
            <a:ext cx="8950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15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666A6AE-3C63-4740-9E6D-64972307DC35}"/>
              </a:ext>
            </a:extLst>
          </p:cNvPr>
          <p:cNvSpPr/>
          <p:nvPr/>
        </p:nvSpPr>
        <p:spPr>
          <a:xfrm>
            <a:off x="1516377" y="1204550"/>
            <a:ext cx="9845375" cy="3916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1516378" y="253862"/>
            <a:ext cx="562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關懷力輔導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61DCD2E-3505-4FFB-904A-2EA24880A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77" y="1204550"/>
            <a:ext cx="9845379" cy="391609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0F369073-A4C1-4E68-907C-6CBF91543AB0}"/>
              </a:ext>
            </a:extLst>
          </p:cNvPr>
          <p:cNvCxnSpPr/>
          <p:nvPr/>
        </p:nvCxnSpPr>
        <p:spPr>
          <a:xfrm>
            <a:off x="11361756" y="1204550"/>
            <a:ext cx="0" cy="3916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1AA9927E-E967-448E-BD59-7AF99EE2D0DE}"/>
              </a:ext>
            </a:extLst>
          </p:cNvPr>
          <p:cNvCxnSpPr>
            <a:cxnSpLocks/>
          </p:cNvCxnSpPr>
          <p:nvPr/>
        </p:nvCxnSpPr>
        <p:spPr>
          <a:xfrm>
            <a:off x="1565568" y="1204550"/>
            <a:ext cx="979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AE175B5-E316-4DC9-BCAB-16E6B9DF0092}"/>
              </a:ext>
            </a:extLst>
          </p:cNvPr>
          <p:cNvSpPr txBox="1"/>
          <p:nvPr/>
        </p:nvSpPr>
        <p:spPr>
          <a:xfrm>
            <a:off x="1440932" y="5354996"/>
            <a:ext cx="9845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3"/>
              </a:rPr>
              <a:t>https://www.osa.nchu.edu.tw/osa/act/service-learning/</a:t>
            </a:r>
            <a:br>
              <a:rPr lang="en-US" altLang="zh-TW" dirty="0">
                <a:hlinkClick r:id="rId3"/>
              </a:rPr>
            </a:br>
            <a:r>
              <a:rPr lang="zh-TW" altLang="en-US" dirty="0"/>
              <a:t>服務學習課程開課社團</a:t>
            </a:r>
          </a:p>
        </p:txBody>
      </p:sp>
    </p:spTree>
    <p:extLst>
      <p:ext uri="{BB962C8B-B14F-4D97-AF65-F5344CB8AC3E}">
        <p14:creationId xmlns:p14="http://schemas.microsoft.com/office/powerpoint/2010/main" val="214568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任意多边形 56"/>
          <p:cNvSpPr/>
          <p:nvPr/>
        </p:nvSpPr>
        <p:spPr>
          <a:xfrm>
            <a:off x="7466932" y="1802392"/>
            <a:ext cx="4725068" cy="5055608"/>
          </a:xfrm>
          <a:custGeom>
            <a:avLst/>
            <a:gdLst>
              <a:gd name="connsiteX0" fmla="*/ 4725068 w 4725068"/>
              <a:gd name="connsiteY0" fmla="*/ 0 h 5055608"/>
              <a:gd name="connsiteX1" fmla="*/ 4725068 w 4725068"/>
              <a:gd name="connsiteY1" fmla="*/ 5055608 h 5055608"/>
              <a:gd name="connsiteX2" fmla="*/ 932178 w 4725068"/>
              <a:gd name="connsiteY2" fmla="*/ 5055608 h 5055608"/>
              <a:gd name="connsiteX3" fmla="*/ 81948 w 4725068"/>
              <a:gd name="connsiteY3" fmla="*/ 5025128 h 5055608"/>
              <a:gd name="connsiteX4" fmla="*/ 73429 w 4725068"/>
              <a:gd name="connsiteY4" fmla="*/ 5055608 h 5055608"/>
              <a:gd name="connsiteX5" fmla="*/ 36698 w 4725068"/>
              <a:gd name="connsiteY5" fmla="*/ 5055608 h 5055608"/>
              <a:gd name="connsiteX6" fmla="*/ 37012 w 4725068"/>
              <a:gd name="connsiteY6" fmla="*/ 5041554 h 5055608"/>
              <a:gd name="connsiteX7" fmla="*/ 41308 w 4725068"/>
              <a:gd name="connsiteY7" fmla="*/ 4954008 h 5055608"/>
              <a:gd name="connsiteX8" fmla="*/ 183548 w 4725068"/>
              <a:gd name="connsiteY8" fmla="*/ 3348728 h 5055608"/>
              <a:gd name="connsiteX9" fmla="*/ 1931068 w 4725068"/>
              <a:gd name="connsiteY9" fmla="*/ 2718808 h 5055608"/>
              <a:gd name="connsiteX10" fmla="*/ 2449228 w 4725068"/>
              <a:gd name="connsiteY10" fmla="*/ 1611368 h 5055608"/>
              <a:gd name="connsiteX11" fmla="*/ 3932588 w 4725068"/>
              <a:gd name="connsiteY11" fmla="*/ 1072888 h 5055608"/>
              <a:gd name="connsiteX12" fmla="*/ 4609577 w 4725068"/>
              <a:gd name="connsiteY12" fmla="*/ 219448 h 50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25068" h="5055608">
                <a:moveTo>
                  <a:pt x="4725068" y="0"/>
                </a:moveTo>
                <a:lnTo>
                  <a:pt x="4725068" y="5055608"/>
                </a:lnTo>
                <a:lnTo>
                  <a:pt x="932178" y="5055608"/>
                </a:lnTo>
                <a:lnTo>
                  <a:pt x="81948" y="5025128"/>
                </a:lnTo>
                <a:lnTo>
                  <a:pt x="73429" y="5055608"/>
                </a:lnTo>
                <a:lnTo>
                  <a:pt x="36698" y="5055608"/>
                </a:lnTo>
                <a:lnTo>
                  <a:pt x="37012" y="5041554"/>
                </a:lnTo>
                <a:cubicBezTo>
                  <a:pt x="37789" y="5017865"/>
                  <a:pt x="39192" y="4988933"/>
                  <a:pt x="41308" y="4954008"/>
                </a:cubicBezTo>
                <a:cubicBezTo>
                  <a:pt x="58241" y="4674608"/>
                  <a:pt x="-131412" y="3721261"/>
                  <a:pt x="183548" y="3348728"/>
                </a:cubicBezTo>
                <a:cubicBezTo>
                  <a:pt x="498508" y="2976195"/>
                  <a:pt x="1553455" y="3008368"/>
                  <a:pt x="1931068" y="2718808"/>
                </a:cubicBezTo>
                <a:cubicBezTo>
                  <a:pt x="2308681" y="2429248"/>
                  <a:pt x="2115641" y="1885688"/>
                  <a:pt x="2449228" y="1611368"/>
                </a:cubicBezTo>
                <a:cubicBezTo>
                  <a:pt x="2782815" y="1337048"/>
                  <a:pt x="3543121" y="1360755"/>
                  <a:pt x="3932588" y="1072888"/>
                </a:cubicBezTo>
                <a:cubicBezTo>
                  <a:pt x="4224688" y="856988"/>
                  <a:pt x="4428205" y="549648"/>
                  <a:pt x="4609577" y="219448"/>
                </a:cubicBezTo>
                <a:close/>
              </a:path>
            </a:pathLst>
          </a:custGeom>
          <a:solidFill>
            <a:srgbClr val="F7EFE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0" y="-1"/>
            <a:ext cx="6309360" cy="4094823"/>
            <a:chOff x="0" y="-1"/>
            <a:chExt cx="6309360" cy="4094823"/>
          </a:xfrm>
        </p:grpSpPr>
        <p:sp>
          <p:nvSpPr>
            <p:cNvPr id="37" name="任意多边形 36"/>
            <p:cNvSpPr/>
            <p:nvPr/>
          </p:nvSpPr>
          <p:spPr>
            <a:xfrm>
              <a:off x="0" y="-1"/>
              <a:ext cx="6309360" cy="4094823"/>
            </a:xfrm>
            <a:custGeom>
              <a:avLst/>
              <a:gdLst>
                <a:gd name="connsiteX0" fmla="*/ 0 w 4168246"/>
                <a:gd name="connsiteY0" fmla="*/ 0 h 3417168"/>
                <a:gd name="connsiteX1" fmla="*/ 4168246 w 4168246"/>
                <a:gd name="connsiteY1" fmla="*/ 0 h 3417168"/>
                <a:gd name="connsiteX2" fmla="*/ 4106267 w 4168246"/>
                <a:gd name="connsiteY2" fmla="*/ 18931 h 3417168"/>
                <a:gd name="connsiteX3" fmla="*/ 3058160 w 4168246"/>
                <a:gd name="connsiteY3" fmla="*/ 487680 h 3417168"/>
                <a:gd name="connsiteX4" fmla="*/ 2194560 w 4168246"/>
                <a:gd name="connsiteY4" fmla="*/ 1534160 h 3417168"/>
                <a:gd name="connsiteX5" fmla="*/ 985520 w 4168246"/>
                <a:gd name="connsiteY5" fmla="*/ 2052320 h 3417168"/>
                <a:gd name="connsiteX6" fmla="*/ 558800 w 4168246"/>
                <a:gd name="connsiteY6" fmla="*/ 2897632 h 3417168"/>
                <a:gd name="connsiteX7" fmla="*/ 62547 w 4168246"/>
                <a:gd name="connsiteY7" fmla="*/ 3365857 h 3417168"/>
                <a:gd name="connsiteX8" fmla="*/ 0 w 4168246"/>
                <a:gd name="connsiteY8" fmla="*/ 3417168 h 341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68246" h="3417168">
                  <a:moveTo>
                    <a:pt x="0" y="0"/>
                  </a:moveTo>
                  <a:lnTo>
                    <a:pt x="4168246" y="0"/>
                  </a:lnTo>
                  <a:lnTo>
                    <a:pt x="4106267" y="18931"/>
                  </a:lnTo>
                  <a:cubicBezTo>
                    <a:pt x="3716179" y="143033"/>
                    <a:pt x="3346451" y="283210"/>
                    <a:pt x="3058160" y="487680"/>
                  </a:cubicBezTo>
                  <a:cubicBezTo>
                    <a:pt x="2673773" y="760307"/>
                    <a:pt x="2540000" y="1273387"/>
                    <a:pt x="2194560" y="1534160"/>
                  </a:cubicBezTo>
                  <a:cubicBezTo>
                    <a:pt x="1849120" y="1794933"/>
                    <a:pt x="1258147" y="1825075"/>
                    <a:pt x="985520" y="2052320"/>
                  </a:cubicBezTo>
                  <a:cubicBezTo>
                    <a:pt x="712893" y="2279565"/>
                    <a:pt x="745067" y="2652099"/>
                    <a:pt x="558800" y="2897632"/>
                  </a:cubicBezTo>
                  <a:cubicBezTo>
                    <a:pt x="419100" y="3081782"/>
                    <a:pt x="250825" y="3214782"/>
                    <a:pt x="62547" y="3365857"/>
                  </a:cubicBezTo>
                  <a:lnTo>
                    <a:pt x="0" y="3417168"/>
                  </a:lnTo>
                  <a:close/>
                </a:path>
              </a:pathLst>
            </a:custGeom>
            <a:solidFill>
              <a:srgbClr val="DECEC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0" y="0"/>
              <a:ext cx="3477258" cy="3095180"/>
            </a:xfrm>
            <a:custGeom>
              <a:avLst/>
              <a:gdLst>
                <a:gd name="connsiteX0" fmla="*/ 0 w 3477258"/>
                <a:gd name="connsiteY0" fmla="*/ 0 h 3095180"/>
                <a:gd name="connsiteX1" fmla="*/ 3324780 w 3477258"/>
                <a:gd name="connsiteY1" fmla="*/ 0 h 3095180"/>
                <a:gd name="connsiteX2" fmla="*/ 3338957 w 3477258"/>
                <a:gd name="connsiteY2" fmla="*/ 16382 h 3095180"/>
                <a:gd name="connsiteX3" fmla="*/ 3413760 w 3477258"/>
                <a:gd name="connsiteY3" fmla="*/ 497839 h 3095180"/>
                <a:gd name="connsiteX4" fmla="*/ 1503680 w 3477258"/>
                <a:gd name="connsiteY4" fmla="*/ 1422399 h 3095180"/>
                <a:gd name="connsiteX5" fmla="*/ 948944 w 3477258"/>
                <a:gd name="connsiteY5" fmla="*/ 2783839 h 3095180"/>
                <a:gd name="connsiteX6" fmla="*/ 80740 w 3477258"/>
                <a:gd name="connsiteY6" fmla="*/ 3078971 h 3095180"/>
                <a:gd name="connsiteX7" fmla="*/ 0 w 3477258"/>
                <a:gd name="connsiteY7" fmla="*/ 3059927 h 3095180"/>
                <a:gd name="connsiteX8" fmla="*/ 0 w 3477258"/>
                <a:gd name="connsiteY8" fmla="*/ 0 h 3095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7258" h="3095180">
                  <a:moveTo>
                    <a:pt x="0" y="0"/>
                  </a:moveTo>
                  <a:lnTo>
                    <a:pt x="3324780" y="0"/>
                  </a:lnTo>
                  <a:lnTo>
                    <a:pt x="3338957" y="16382"/>
                  </a:lnTo>
                  <a:cubicBezTo>
                    <a:pt x="3460496" y="172550"/>
                    <a:pt x="3538898" y="352382"/>
                    <a:pt x="3413760" y="497839"/>
                  </a:cubicBezTo>
                  <a:cubicBezTo>
                    <a:pt x="3163485" y="788754"/>
                    <a:pt x="1914483" y="1041399"/>
                    <a:pt x="1503680" y="1422399"/>
                  </a:cubicBezTo>
                  <a:cubicBezTo>
                    <a:pt x="1092877" y="1803399"/>
                    <a:pt x="1337733" y="2371682"/>
                    <a:pt x="948944" y="2783839"/>
                  </a:cubicBezTo>
                  <a:cubicBezTo>
                    <a:pt x="657352" y="3092957"/>
                    <a:pt x="327660" y="3123183"/>
                    <a:pt x="80740" y="3078971"/>
                  </a:cubicBezTo>
                  <a:lnTo>
                    <a:pt x="0" y="3059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637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任意多边形 39"/>
          <p:cNvSpPr/>
          <p:nvPr/>
        </p:nvSpPr>
        <p:spPr>
          <a:xfrm rot="10800000">
            <a:off x="7000240" y="2590800"/>
            <a:ext cx="5191760" cy="4267200"/>
          </a:xfrm>
          <a:custGeom>
            <a:avLst/>
            <a:gdLst>
              <a:gd name="connsiteX0" fmla="*/ 0 w 4168246"/>
              <a:gd name="connsiteY0" fmla="*/ 0 h 3417168"/>
              <a:gd name="connsiteX1" fmla="*/ 4168246 w 4168246"/>
              <a:gd name="connsiteY1" fmla="*/ 0 h 3417168"/>
              <a:gd name="connsiteX2" fmla="*/ 4106267 w 4168246"/>
              <a:gd name="connsiteY2" fmla="*/ 18931 h 3417168"/>
              <a:gd name="connsiteX3" fmla="*/ 3058160 w 4168246"/>
              <a:gd name="connsiteY3" fmla="*/ 487680 h 3417168"/>
              <a:gd name="connsiteX4" fmla="*/ 2194560 w 4168246"/>
              <a:gd name="connsiteY4" fmla="*/ 1534160 h 3417168"/>
              <a:gd name="connsiteX5" fmla="*/ 985520 w 4168246"/>
              <a:gd name="connsiteY5" fmla="*/ 2052320 h 3417168"/>
              <a:gd name="connsiteX6" fmla="*/ 558800 w 4168246"/>
              <a:gd name="connsiteY6" fmla="*/ 2897632 h 3417168"/>
              <a:gd name="connsiteX7" fmla="*/ 62547 w 4168246"/>
              <a:gd name="connsiteY7" fmla="*/ 3365857 h 3417168"/>
              <a:gd name="connsiteX8" fmla="*/ 0 w 4168246"/>
              <a:gd name="connsiteY8" fmla="*/ 3417168 h 341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68246" h="3417168">
                <a:moveTo>
                  <a:pt x="0" y="0"/>
                </a:moveTo>
                <a:lnTo>
                  <a:pt x="4168246" y="0"/>
                </a:lnTo>
                <a:lnTo>
                  <a:pt x="4106267" y="18931"/>
                </a:lnTo>
                <a:cubicBezTo>
                  <a:pt x="3716179" y="143033"/>
                  <a:pt x="3346451" y="283210"/>
                  <a:pt x="3058160" y="487680"/>
                </a:cubicBezTo>
                <a:cubicBezTo>
                  <a:pt x="2673773" y="760307"/>
                  <a:pt x="2540000" y="1273387"/>
                  <a:pt x="2194560" y="1534160"/>
                </a:cubicBezTo>
                <a:cubicBezTo>
                  <a:pt x="1849120" y="1794933"/>
                  <a:pt x="1258147" y="1825075"/>
                  <a:pt x="985520" y="2052320"/>
                </a:cubicBezTo>
                <a:cubicBezTo>
                  <a:pt x="712893" y="2279565"/>
                  <a:pt x="745067" y="2652099"/>
                  <a:pt x="558800" y="2897632"/>
                </a:cubicBezTo>
                <a:cubicBezTo>
                  <a:pt x="419100" y="3081782"/>
                  <a:pt x="250825" y="3214782"/>
                  <a:pt x="62547" y="3365857"/>
                </a:cubicBezTo>
                <a:lnTo>
                  <a:pt x="0" y="3417168"/>
                </a:lnTo>
                <a:close/>
              </a:path>
            </a:pathLst>
          </a:custGeom>
          <a:solidFill>
            <a:srgbClr val="EDA6A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1408" y="6447135"/>
            <a:ext cx="949960" cy="172720"/>
            <a:chOff x="5428314" y="3582015"/>
            <a:chExt cx="949960" cy="172720"/>
          </a:xfrm>
        </p:grpSpPr>
        <p:sp>
          <p:nvSpPr>
            <p:cNvPr id="58" name="椭圆 57"/>
            <p:cNvSpPr/>
            <p:nvPr/>
          </p:nvSpPr>
          <p:spPr>
            <a:xfrm>
              <a:off x="5428314" y="3582015"/>
              <a:ext cx="172720" cy="172720"/>
            </a:xfrm>
            <a:prstGeom prst="ellipse">
              <a:avLst/>
            </a:prstGeom>
            <a:solidFill>
              <a:srgbClr val="7663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椭圆 58"/>
            <p:cNvSpPr/>
            <p:nvPr/>
          </p:nvSpPr>
          <p:spPr>
            <a:xfrm>
              <a:off x="5687394" y="3582015"/>
              <a:ext cx="172720" cy="17272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59"/>
            <p:cNvSpPr/>
            <p:nvPr/>
          </p:nvSpPr>
          <p:spPr>
            <a:xfrm>
              <a:off x="5946474" y="3582015"/>
              <a:ext cx="172720" cy="172720"/>
            </a:xfrm>
            <a:prstGeom prst="ellipse">
              <a:avLst/>
            </a:prstGeom>
            <a:solidFill>
              <a:srgbClr val="F7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椭圆 60"/>
            <p:cNvSpPr/>
            <p:nvPr/>
          </p:nvSpPr>
          <p:spPr>
            <a:xfrm>
              <a:off x="6205554" y="3582015"/>
              <a:ext cx="172720" cy="172720"/>
            </a:xfrm>
            <a:prstGeom prst="ellipse">
              <a:avLst/>
            </a:prstGeom>
            <a:solidFill>
              <a:srgbClr val="EDA6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3652" y="1303319"/>
            <a:ext cx="1262312" cy="1227458"/>
            <a:chOff x="5681342" y="1795561"/>
            <a:chExt cx="443475" cy="431230"/>
          </a:xfrm>
        </p:grpSpPr>
        <p:sp>
          <p:nvSpPr>
            <p:cNvPr id="3" name="椭圆 2"/>
            <p:cNvSpPr/>
            <p:nvPr/>
          </p:nvSpPr>
          <p:spPr>
            <a:xfrm>
              <a:off x="5693587" y="1795561"/>
              <a:ext cx="431230" cy="431230"/>
            </a:xfrm>
            <a:prstGeom prst="ellipse">
              <a:avLst/>
            </a:prstGeom>
            <a:solidFill>
              <a:srgbClr val="DE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681342" y="1847121"/>
              <a:ext cx="429809" cy="356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6000" dirty="0">
                  <a:latin typeface="Lucida Handwriting" panose="03010101010101010101" pitchFamily="66" charset="0"/>
                  <a:ea typeface="851tegakizatsu" panose="02000600000000000000" pitchFamily="2" charset="-128"/>
                  <a:cs typeface="851tegakizatsu" panose="02000600000000000000" pitchFamily="2" charset="-128"/>
                </a:rPr>
                <a:t>03</a:t>
              </a:r>
              <a:endParaRPr lang="zh-CN" altLang="en-US" sz="6000" dirty="0">
                <a:latin typeface="Lucida Handwriting" panose="03010101010101010101" pitchFamily="66" charset="0"/>
                <a:ea typeface="851tegakizatsu" panose="02000600000000000000" pitchFamily="2" charset="-128"/>
                <a:cs typeface="851tegakizatsu" panose="02000600000000000000" pitchFamily="2" charset="-128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943950" y="2921168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生活力輔導</a:t>
            </a:r>
            <a:endParaRPr lang="zh-CN" altLang="en-US" sz="6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253608" y="1995848"/>
            <a:ext cx="657780" cy="594951"/>
          </a:xfrm>
          <a:custGeom>
            <a:avLst/>
            <a:gdLst>
              <a:gd name="connsiteX0" fmla="*/ 0 w 572159"/>
              <a:gd name="connsiteY0" fmla="*/ 269894 h 539787"/>
              <a:gd name="connsiteX1" fmla="*/ 286080 w 572159"/>
              <a:gd name="connsiteY1" fmla="*/ 0 h 539787"/>
              <a:gd name="connsiteX2" fmla="*/ 572160 w 572159"/>
              <a:gd name="connsiteY2" fmla="*/ 269894 h 539787"/>
              <a:gd name="connsiteX3" fmla="*/ 286080 w 572159"/>
              <a:gd name="connsiteY3" fmla="*/ 539788 h 539787"/>
              <a:gd name="connsiteX4" fmla="*/ 0 w 572159"/>
              <a:gd name="connsiteY4" fmla="*/ 269894 h 539787"/>
              <a:gd name="connsiteX0" fmla="*/ 10861 w 583021"/>
              <a:gd name="connsiteY0" fmla="*/ 308277 h 578171"/>
              <a:gd name="connsiteX1" fmla="*/ 82640 w 583021"/>
              <a:gd name="connsiteY1" fmla="*/ 30501 h 578171"/>
              <a:gd name="connsiteX2" fmla="*/ 296941 w 583021"/>
              <a:gd name="connsiteY2" fmla="*/ 38383 h 578171"/>
              <a:gd name="connsiteX3" fmla="*/ 583021 w 583021"/>
              <a:gd name="connsiteY3" fmla="*/ 308277 h 578171"/>
              <a:gd name="connsiteX4" fmla="*/ 296941 w 583021"/>
              <a:gd name="connsiteY4" fmla="*/ 578171 h 578171"/>
              <a:gd name="connsiteX5" fmla="*/ 10861 w 583021"/>
              <a:gd name="connsiteY5" fmla="*/ 308277 h 578171"/>
              <a:gd name="connsiteX0" fmla="*/ 72200 w 644360"/>
              <a:gd name="connsiteY0" fmla="*/ 308277 h 588437"/>
              <a:gd name="connsiteX1" fmla="*/ 143979 w 644360"/>
              <a:gd name="connsiteY1" fmla="*/ 30501 h 588437"/>
              <a:gd name="connsiteX2" fmla="*/ 358280 w 644360"/>
              <a:gd name="connsiteY2" fmla="*/ 38383 h 588437"/>
              <a:gd name="connsiteX3" fmla="*/ 644360 w 644360"/>
              <a:gd name="connsiteY3" fmla="*/ 308277 h 588437"/>
              <a:gd name="connsiteX4" fmla="*/ 358280 w 644360"/>
              <a:gd name="connsiteY4" fmla="*/ 578171 h 588437"/>
              <a:gd name="connsiteX5" fmla="*/ 14439 w 644360"/>
              <a:gd name="connsiteY5" fmla="*/ 510561 h 588437"/>
              <a:gd name="connsiteX6" fmla="*/ 72200 w 644360"/>
              <a:gd name="connsiteY6" fmla="*/ 308277 h 588437"/>
              <a:gd name="connsiteX0" fmla="*/ 82383 w 643113"/>
              <a:gd name="connsiteY0" fmla="*/ 254937 h 588437"/>
              <a:gd name="connsiteX1" fmla="*/ 142732 w 643113"/>
              <a:gd name="connsiteY1" fmla="*/ 30501 h 588437"/>
              <a:gd name="connsiteX2" fmla="*/ 357033 w 643113"/>
              <a:gd name="connsiteY2" fmla="*/ 38383 h 588437"/>
              <a:gd name="connsiteX3" fmla="*/ 643113 w 643113"/>
              <a:gd name="connsiteY3" fmla="*/ 308277 h 588437"/>
              <a:gd name="connsiteX4" fmla="*/ 357033 w 643113"/>
              <a:gd name="connsiteY4" fmla="*/ 578171 h 588437"/>
              <a:gd name="connsiteX5" fmla="*/ 13192 w 643113"/>
              <a:gd name="connsiteY5" fmla="*/ 510561 h 588437"/>
              <a:gd name="connsiteX6" fmla="*/ 82383 w 643113"/>
              <a:gd name="connsiteY6" fmla="*/ 254937 h 588437"/>
              <a:gd name="connsiteX0" fmla="*/ 97050 w 657780"/>
              <a:gd name="connsiteY0" fmla="*/ 254937 h 588437"/>
              <a:gd name="connsiteX1" fmla="*/ 157399 w 657780"/>
              <a:gd name="connsiteY1" fmla="*/ 30501 h 588437"/>
              <a:gd name="connsiteX2" fmla="*/ 371700 w 657780"/>
              <a:gd name="connsiteY2" fmla="*/ 38383 h 588437"/>
              <a:gd name="connsiteX3" fmla="*/ 657780 w 657780"/>
              <a:gd name="connsiteY3" fmla="*/ 308277 h 588437"/>
              <a:gd name="connsiteX4" fmla="*/ 371700 w 657780"/>
              <a:gd name="connsiteY4" fmla="*/ 578171 h 588437"/>
              <a:gd name="connsiteX5" fmla="*/ 27859 w 657780"/>
              <a:gd name="connsiteY5" fmla="*/ 510561 h 588437"/>
              <a:gd name="connsiteX6" fmla="*/ 97050 w 657780"/>
              <a:gd name="connsiteY6" fmla="*/ 254937 h 588437"/>
              <a:gd name="connsiteX0" fmla="*/ 97050 w 657780"/>
              <a:gd name="connsiteY0" fmla="*/ 254937 h 594951"/>
              <a:gd name="connsiteX1" fmla="*/ 157399 w 657780"/>
              <a:gd name="connsiteY1" fmla="*/ 30501 h 594951"/>
              <a:gd name="connsiteX2" fmla="*/ 371700 w 657780"/>
              <a:gd name="connsiteY2" fmla="*/ 38383 h 594951"/>
              <a:gd name="connsiteX3" fmla="*/ 657780 w 657780"/>
              <a:gd name="connsiteY3" fmla="*/ 308277 h 594951"/>
              <a:gd name="connsiteX4" fmla="*/ 371700 w 657780"/>
              <a:gd name="connsiteY4" fmla="*/ 578171 h 594951"/>
              <a:gd name="connsiteX5" fmla="*/ 27859 w 657780"/>
              <a:gd name="connsiteY5" fmla="*/ 510561 h 594951"/>
              <a:gd name="connsiteX6" fmla="*/ 97050 w 657780"/>
              <a:gd name="connsiteY6" fmla="*/ 254937 h 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7780" h="594951">
                <a:moveTo>
                  <a:pt x="97050" y="254937"/>
                </a:moveTo>
                <a:cubicBezTo>
                  <a:pt x="206270" y="209217"/>
                  <a:pt x="109719" y="75483"/>
                  <a:pt x="157399" y="30501"/>
                </a:cubicBezTo>
                <a:cubicBezTo>
                  <a:pt x="205079" y="-14481"/>
                  <a:pt x="288303" y="-7913"/>
                  <a:pt x="371700" y="38383"/>
                </a:cubicBezTo>
                <a:cubicBezTo>
                  <a:pt x="455097" y="84679"/>
                  <a:pt x="657780" y="159219"/>
                  <a:pt x="657780" y="308277"/>
                </a:cubicBezTo>
                <a:cubicBezTo>
                  <a:pt x="657780" y="457335"/>
                  <a:pt x="476687" y="544457"/>
                  <a:pt x="371700" y="578171"/>
                </a:cubicBezTo>
                <a:cubicBezTo>
                  <a:pt x="266713" y="611885"/>
                  <a:pt x="113639" y="597453"/>
                  <a:pt x="27859" y="510561"/>
                </a:cubicBezTo>
                <a:cubicBezTo>
                  <a:pt x="-19821" y="465579"/>
                  <a:pt x="-12170" y="300657"/>
                  <a:pt x="97050" y="2549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119232" y="-615402"/>
            <a:ext cx="4099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BFBFB"/>
                </a:solidFill>
              </a:rPr>
              <a:t>51PPT</a:t>
            </a:r>
            <a:r>
              <a:rPr lang="zh-CN" altLang="en-US" dirty="0">
                <a:solidFill>
                  <a:srgbClr val="FBFBFB"/>
                </a:solidFill>
              </a:rPr>
              <a:t>模板网  </a:t>
            </a:r>
            <a:r>
              <a:rPr lang="en-US" altLang="zh-CN" dirty="0">
                <a:solidFill>
                  <a:srgbClr val="FBFBFB"/>
                </a:solidFill>
              </a:rPr>
              <a:t>www.51pptmo ban.com</a:t>
            </a:r>
            <a:endParaRPr lang="zh-CN" altLang="en-US" dirty="0">
              <a:solidFill>
                <a:srgbClr val="FBFB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1516378" y="253862"/>
            <a:ext cx="562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r>
              <a:rPr lang="zh-TW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生活力輔導</a:t>
            </a:r>
            <a:endParaRPr lang="zh-CN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1673368-FDE5-4715-8B90-C717B9157EBA}"/>
              </a:ext>
            </a:extLst>
          </p:cNvPr>
          <p:cNvSpPr/>
          <p:nvPr/>
        </p:nvSpPr>
        <p:spPr>
          <a:xfrm>
            <a:off x="1725201" y="2191981"/>
            <a:ext cx="267288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chemeClr val="bg1"/>
                </a:solidFill>
                <a:cs typeface="+mn-ea"/>
                <a:sym typeface="+mn-lt"/>
              </a:rPr>
              <a:t>添加标本</a:t>
            </a:r>
            <a:endParaRPr sz="2800" b="1" spc="22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D3E2B8-A16E-4636-96F1-AF3B9A7B9C1F}"/>
              </a:ext>
            </a:extLst>
          </p:cNvPr>
          <p:cNvSpPr txBox="1"/>
          <p:nvPr/>
        </p:nvSpPr>
        <p:spPr>
          <a:xfrm>
            <a:off x="1884943" y="3923414"/>
            <a:ext cx="2296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3600" b="1" cap="all">
                <a:gradFill>
                  <a:gsLst>
                    <a:gs pos="5000">
                      <a:srgbClr val="BD1032"/>
                    </a:gs>
                    <a:gs pos="36000">
                      <a:srgbClr val="55020D"/>
                    </a:gs>
                    <a:gs pos="68000">
                      <a:srgbClr val="E13377"/>
                    </a:gs>
                    <a:gs pos="100000">
                      <a:srgbClr val="ED8571"/>
                    </a:gs>
                  </a:gsLst>
                  <a:lin ang="5400000" scaled="1"/>
                </a:gra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charset="-122"/>
                <a:ea typeface="微软雅黑" panose="020B0503020204020204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zh-CN" altLang="en-US" sz="1800" spc="600" noProof="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标题文本</a:t>
            </a:r>
            <a:endParaRPr kumimoji="0" lang="zh-CN" altLang="en-US" sz="1800" i="0" u="none" strike="noStrike" kern="1200" cap="all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E911A30-E636-4DE2-992A-434402FEE448}"/>
              </a:ext>
            </a:extLst>
          </p:cNvPr>
          <p:cNvSpPr txBox="1"/>
          <p:nvPr/>
        </p:nvSpPr>
        <p:spPr>
          <a:xfrm>
            <a:off x="1897380" y="4227771"/>
            <a:ext cx="2811959" cy="61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……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4574C46-E9A6-4E65-BBF9-8844C9703A9C}"/>
              </a:ext>
            </a:extLst>
          </p:cNvPr>
          <p:cNvSpPr/>
          <p:nvPr/>
        </p:nvSpPr>
        <p:spPr>
          <a:xfrm>
            <a:off x="1565568" y="1981199"/>
            <a:ext cx="5673432" cy="3022601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A0EE7A3-8CD7-4D1F-ADBC-C68BF23F5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78" y="1466070"/>
            <a:ext cx="9626425" cy="39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8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p3sfxtq">
      <a:majorFont>
        <a:latin typeface="Arial" panose="020F0302020204030204"/>
        <a:ea typeface="阿里巴巴普惠体 2.0 55 Regular"/>
        <a:cs typeface=""/>
      </a:majorFont>
      <a:minorFont>
        <a:latin typeface="Arial" panose="020F0502020204030204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3sfxtq">
      <a:majorFont>
        <a:latin typeface="Arial" panose="020F0302020204030204"/>
        <a:ea typeface="阿里巴巴普惠体 2.0 55 Regular"/>
        <a:cs typeface=""/>
      </a:majorFont>
      <a:minorFont>
        <a:latin typeface="Arial" panose="020F0502020204030204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578</Words>
  <Application>Microsoft Office PowerPoint</Application>
  <PresentationFormat>寬螢幕</PresentationFormat>
  <Paragraphs>77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27" baseType="lpstr">
      <vt:lpstr>851tegakizatsu</vt:lpstr>
      <vt:lpstr>Microsoft YaHei</vt:lpstr>
      <vt:lpstr>宋体</vt:lpstr>
      <vt:lpstr>杨任东竹石体-Extralight</vt:lpstr>
      <vt:lpstr>阿里巴巴普惠体 2.0 55 Regular</vt:lpstr>
      <vt:lpstr>微軟正黑體</vt:lpstr>
      <vt:lpstr>標楷體</vt:lpstr>
      <vt:lpstr>Arial</vt:lpstr>
      <vt:lpstr>Calibri</vt:lpstr>
      <vt:lpstr>Lucida Calligraphy</vt:lpstr>
      <vt:lpstr>Lucida Handwriting</vt:lpstr>
      <vt:lpstr>Wingdings</vt:lpstr>
      <vt:lpstr>第一PPT，www.1ppt.com</vt:lpstr>
      <vt:lpstr>自定义设计方案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CHANG ARIES</cp:lastModifiedBy>
  <cp:revision>154</cp:revision>
  <dcterms:created xsi:type="dcterms:W3CDTF">2019-09-29T07:58:18Z</dcterms:created>
  <dcterms:modified xsi:type="dcterms:W3CDTF">2023-03-14T09:06:22Z</dcterms:modified>
</cp:coreProperties>
</file>